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handoutMasterIdLst>
    <p:handoutMasterId r:id="rId82"/>
  </p:handoutMasterIdLst>
  <p:sldIdLst>
    <p:sldId id="443" r:id="rId2"/>
    <p:sldId id="453" r:id="rId3"/>
    <p:sldId id="342" r:id="rId4"/>
    <p:sldId id="352" r:id="rId5"/>
    <p:sldId id="354" r:id="rId6"/>
    <p:sldId id="353" r:id="rId7"/>
    <p:sldId id="351" r:id="rId8"/>
    <p:sldId id="356" r:id="rId9"/>
    <p:sldId id="288" r:id="rId10"/>
    <p:sldId id="444" r:id="rId11"/>
    <p:sldId id="285" r:id="rId12"/>
    <p:sldId id="286" r:id="rId13"/>
    <p:sldId id="287" r:id="rId14"/>
    <p:sldId id="258" r:id="rId15"/>
    <p:sldId id="446" r:id="rId16"/>
    <p:sldId id="346" r:id="rId17"/>
    <p:sldId id="347" r:id="rId18"/>
    <p:sldId id="257" r:id="rId19"/>
    <p:sldId id="359" r:id="rId20"/>
    <p:sldId id="271" r:id="rId21"/>
    <p:sldId id="269" r:id="rId22"/>
    <p:sldId id="270" r:id="rId23"/>
    <p:sldId id="289" r:id="rId24"/>
    <p:sldId id="445" r:id="rId25"/>
    <p:sldId id="259" r:id="rId26"/>
    <p:sldId id="349" r:id="rId27"/>
    <p:sldId id="350" r:id="rId28"/>
    <p:sldId id="358" r:id="rId29"/>
    <p:sldId id="266" r:id="rId30"/>
    <p:sldId id="361" r:id="rId31"/>
    <p:sldId id="321" r:id="rId32"/>
    <p:sldId id="291" r:id="rId33"/>
    <p:sldId id="292" r:id="rId34"/>
    <p:sldId id="294" r:id="rId35"/>
    <p:sldId id="322" r:id="rId36"/>
    <p:sldId id="449" r:id="rId37"/>
    <p:sldId id="296" r:id="rId38"/>
    <p:sldId id="323" r:id="rId39"/>
    <p:sldId id="448" r:id="rId40"/>
    <p:sldId id="362" r:id="rId41"/>
    <p:sldId id="450" r:id="rId42"/>
    <p:sldId id="295" r:id="rId43"/>
    <p:sldId id="297" r:id="rId44"/>
    <p:sldId id="264" r:id="rId45"/>
    <p:sldId id="452" r:id="rId46"/>
    <p:sldId id="324" r:id="rId47"/>
    <p:sldId id="325" r:id="rId48"/>
    <p:sldId id="363" r:id="rId49"/>
    <p:sldId id="364" r:id="rId50"/>
    <p:sldId id="365" r:id="rId51"/>
    <p:sldId id="366" r:id="rId52"/>
    <p:sldId id="326" r:id="rId53"/>
    <p:sldId id="367" r:id="rId54"/>
    <p:sldId id="368" r:id="rId55"/>
    <p:sldId id="463" r:id="rId56"/>
    <p:sldId id="461" r:id="rId57"/>
    <p:sldId id="454" r:id="rId58"/>
    <p:sldId id="462" r:id="rId59"/>
    <p:sldId id="265" r:id="rId60"/>
    <p:sldId id="457" r:id="rId61"/>
    <p:sldId id="455" r:id="rId62"/>
    <p:sldId id="260" r:id="rId63"/>
    <p:sldId id="261" r:id="rId64"/>
    <p:sldId id="262" r:id="rId65"/>
    <p:sldId id="263" r:id="rId66"/>
    <p:sldId id="456" r:id="rId67"/>
    <p:sldId id="267" r:id="rId68"/>
    <p:sldId id="268" r:id="rId69"/>
    <p:sldId id="458" r:id="rId70"/>
    <p:sldId id="459" r:id="rId71"/>
    <p:sldId id="460" r:id="rId72"/>
    <p:sldId id="272" r:id="rId73"/>
    <p:sldId id="273" r:id="rId74"/>
    <p:sldId id="274" r:id="rId75"/>
    <p:sldId id="275" r:id="rId76"/>
    <p:sldId id="276" r:id="rId77"/>
    <p:sldId id="277" r:id="rId78"/>
    <p:sldId id="278" r:id="rId79"/>
    <p:sldId id="279" r:id="rId80"/>
  </p:sldIdLst>
  <p:sldSz cx="9144000" cy="6858000" type="screen4x3"/>
  <p:notesSz cx="7315200" cy="9601200"/>
  <p:defaultTextStyle>
    <a:defPPr>
      <a:defRPr lang="en-US"/>
    </a:defPPr>
    <a:lvl1pPr algn="l" rtl="0" eaLnBrk="0" fontAlgn="base" hangingPunct="0">
      <a:spcBef>
        <a:spcPct val="0"/>
      </a:spcBef>
      <a:spcAft>
        <a:spcPct val="0"/>
      </a:spcAft>
      <a:defRPr sz="2000" b="1" kern="1200">
        <a:solidFill>
          <a:srgbClr val="FAFD00"/>
        </a:solidFill>
        <a:latin typeface="Times New Roman" pitchFamily="18" charset="0"/>
        <a:ea typeface="+mn-ea"/>
        <a:cs typeface="+mn-cs"/>
      </a:defRPr>
    </a:lvl1pPr>
    <a:lvl2pPr marL="457200" algn="l" rtl="0" eaLnBrk="0" fontAlgn="base" hangingPunct="0">
      <a:spcBef>
        <a:spcPct val="0"/>
      </a:spcBef>
      <a:spcAft>
        <a:spcPct val="0"/>
      </a:spcAft>
      <a:defRPr sz="2000" b="1" kern="1200">
        <a:solidFill>
          <a:srgbClr val="FAFD00"/>
        </a:solidFill>
        <a:latin typeface="Times New Roman" pitchFamily="18" charset="0"/>
        <a:ea typeface="+mn-ea"/>
        <a:cs typeface="+mn-cs"/>
      </a:defRPr>
    </a:lvl2pPr>
    <a:lvl3pPr marL="914400" algn="l" rtl="0" eaLnBrk="0" fontAlgn="base" hangingPunct="0">
      <a:spcBef>
        <a:spcPct val="0"/>
      </a:spcBef>
      <a:spcAft>
        <a:spcPct val="0"/>
      </a:spcAft>
      <a:defRPr sz="2000" b="1" kern="1200">
        <a:solidFill>
          <a:srgbClr val="FAFD00"/>
        </a:solidFill>
        <a:latin typeface="Times New Roman" pitchFamily="18" charset="0"/>
        <a:ea typeface="+mn-ea"/>
        <a:cs typeface="+mn-cs"/>
      </a:defRPr>
    </a:lvl3pPr>
    <a:lvl4pPr marL="1371600" algn="l" rtl="0" eaLnBrk="0" fontAlgn="base" hangingPunct="0">
      <a:spcBef>
        <a:spcPct val="0"/>
      </a:spcBef>
      <a:spcAft>
        <a:spcPct val="0"/>
      </a:spcAft>
      <a:defRPr sz="2000" b="1" kern="1200">
        <a:solidFill>
          <a:srgbClr val="FAFD00"/>
        </a:solidFill>
        <a:latin typeface="Times New Roman" pitchFamily="18" charset="0"/>
        <a:ea typeface="+mn-ea"/>
        <a:cs typeface="+mn-cs"/>
      </a:defRPr>
    </a:lvl4pPr>
    <a:lvl5pPr marL="1828800" algn="l" rtl="0" eaLnBrk="0" fontAlgn="base" hangingPunct="0">
      <a:spcBef>
        <a:spcPct val="0"/>
      </a:spcBef>
      <a:spcAft>
        <a:spcPct val="0"/>
      </a:spcAft>
      <a:defRPr sz="2000" b="1" kern="1200">
        <a:solidFill>
          <a:srgbClr val="FAFD00"/>
        </a:solidFill>
        <a:latin typeface="Times New Roman" pitchFamily="18" charset="0"/>
        <a:ea typeface="+mn-ea"/>
        <a:cs typeface="+mn-cs"/>
      </a:defRPr>
    </a:lvl5pPr>
    <a:lvl6pPr marL="2286000" algn="l" defTabSz="914400" rtl="0" eaLnBrk="1" latinLnBrk="0" hangingPunct="1">
      <a:defRPr sz="2000" b="1" kern="1200">
        <a:solidFill>
          <a:srgbClr val="FAFD00"/>
        </a:solidFill>
        <a:latin typeface="Times New Roman" pitchFamily="18" charset="0"/>
        <a:ea typeface="+mn-ea"/>
        <a:cs typeface="+mn-cs"/>
      </a:defRPr>
    </a:lvl6pPr>
    <a:lvl7pPr marL="2743200" algn="l" defTabSz="914400" rtl="0" eaLnBrk="1" latinLnBrk="0" hangingPunct="1">
      <a:defRPr sz="2000" b="1" kern="1200">
        <a:solidFill>
          <a:srgbClr val="FAFD00"/>
        </a:solidFill>
        <a:latin typeface="Times New Roman" pitchFamily="18" charset="0"/>
        <a:ea typeface="+mn-ea"/>
        <a:cs typeface="+mn-cs"/>
      </a:defRPr>
    </a:lvl7pPr>
    <a:lvl8pPr marL="3200400" algn="l" defTabSz="914400" rtl="0" eaLnBrk="1" latinLnBrk="0" hangingPunct="1">
      <a:defRPr sz="2000" b="1" kern="1200">
        <a:solidFill>
          <a:srgbClr val="FAFD00"/>
        </a:solidFill>
        <a:latin typeface="Times New Roman" pitchFamily="18" charset="0"/>
        <a:ea typeface="+mn-ea"/>
        <a:cs typeface="+mn-cs"/>
      </a:defRPr>
    </a:lvl8pPr>
    <a:lvl9pPr marL="3657600" algn="l" defTabSz="914400" rtl="0" eaLnBrk="1" latinLnBrk="0" hangingPunct="1">
      <a:defRPr sz="2000" b="1" kern="1200">
        <a:solidFill>
          <a:srgbClr val="FAFD00"/>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2280">
          <p15:clr>
            <a:srgbClr val="A4A3A4"/>
          </p15:clr>
        </p15:guide>
        <p15:guide id="2" pos="277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0099"/>
    <a:srgbClr val="33CC33"/>
    <a:srgbClr val="00145A"/>
    <a:srgbClr val="FF5050"/>
    <a:srgbClr val="FF0066"/>
    <a:srgbClr val="6699FF"/>
    <a:srgbClr val="FFDC6D"/>
    <a:srgbClr val="E6E6E6"/>
    <a:srgbClr val="001E5A"/>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autoAdjust="0"/>
    <p:restoredTop sz="87779" autoAdjust="0"/>
  </p:normalViewPr>
  <p:slideViewPr>
    <p:cSldViewPr snapToGrid="0">
      <p:cViewPr varScale="1">
        <p:scale>
          <a:sx n="96" d="100"/>
          <a:sy n="96" d="100"/>
        </p:scale>
        <p:origin x="2136" y="90"/>
      </p:cViewPr>
      <p:guideLst>
        <p:guide orient="horz" pos="2280"/>
        <p:guide pos="2773"/>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70" d="100"/>
        <a:sy n="170" d="100"/>
      </p:scale>
      <p:origin x="0" y="0"/>
    </p:cViewPr>
  </p:sorterViewPr>
  <p:notesViewPr>
    <p:cSldViewPr snapToGrid="0">
      <p:cViewPr varScale="1">
        <p:scale>
          <a:sx n="85" d="100"/>
          <a:sy n="85" d="100"/>
        </p:scale>
        <p:origin x="-3024" y="-9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slide" Target="slides/slide26.xml"/><Relationship Id="rId1" Type="http://schemas.openxmlformats.org/officeDocument/2006/relationships/slide" Target="slides/slide19.xml"/><Relationship Id="rId4"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lvl1pPr>
          </a:lstStyle>
          <a:p>
            <a:pPr>
              <a:defRPr/>
            </a:pPr>
            <a:endParaRPr lang="en-US"/>
          </a:p>
        </p:txBody>
      </p:sp>
      <p:sp>
        <p:nvSpPr>
          <p:cNvPr id="3075" name="Rectangle 3"/>
          <p:cNvSpPr>
            <a:spLocks noGrp="1" noChangeArrowheads="1"/>
          </p:cNvSpPr>
          <p:nvPr>
            <p:ph type="dt" sz="quarter"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lvl1pPr>
          </a:lstStyle>
          <a:p>
            <a:pPr>
              <a:defRPr/>
            </a:pPr>
            <a:endParaRPr lang="en-US"/>
          </a:p>
        </p:txBody>
      </p:sp>
      <p:sp>
        <p:nvSpPr>
          <p:cNvPr id="3076" name="Rectangle 4"/>
          <p:cNvSpPr>
            <a:spLocks noGrp="1" noChangeArrowheads="1"/>
          </p:cNvSpPr>
          <p:nvPr>
            <p:ph type="ftr" sz="quarter" idx="2"/>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lvl1pPr>
          </a:lstStyle>
          <a:p>
            <a:pPr>
              <a:defRPr/>
            </a:pPr>
            <a:endParaRPr lang="en-US"/>
          </a:p>
        </p:txBody>
      </p:sp>
      <p:sp>
        <p:nvSpPr>
          <p:cNvPr id="3077" name="Rectangle 5"/>
          <p:cNvSpPr>
            <a:spLocks noGrp="1" noChangeArrowheads="1"/>
          </p:cNvSpPr>
          <p:nvPr>
            <p:ph type="sldNum" sz="quarter" idx="3"/>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lvl1pPr>
          </a:lstStyle>
          <a:p>
            <a:pPr>
              <a:defRPr/>
            </a:pPr>
            <a:fld id="{D9F5B512-CDD9-4BC1-B82A-5A4144EC0104}" type="slidenum">
              <a:rPr lang="en-US"/>
              <a:pPr>
                <a:defRPr/>
              </a:pPr>
              <a:t>‹#›</a:t>
            </a:fld>
            <a:endParaRPr lang="en-US"/>
          </a:p>
        </p:txBody>
      </p:sp>
    </p:spTree>
    <p:extLst>
      <p:ext uri="{BB962C8B-B14F-4D97-AF65-F5344CB8AC3E}">
        <p14:creationId xmlns:p14="http://schemas.microsoft.com/office/powerpoint/2010/main" val="38285377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1" name="Rectangle 3"/>
          <p:cNvSpPr>
            <a:spLocks noGrp="1" noChangeArrowheads="1"/>
          </p:cNvSpPr>
          <p:nvPr>
            <p:ph type="dt" idx="1"/>
          </p:nvPr>
        </p:nvSpPr>
        <p:spPr bwMode="auto">
          <a:xfrm>
            <a:off x="4144963" y="0"/>
            <a:ext cx="3170237" cy="479425"/>
          </a:xfrm>
          <a:prstGeom prst="rect">
            <a:avLst/>
          </a:prstGeom>
          <a:noFill/>
          <a:ln w="9525">
            <a:noFill/>
            <a:miter lim="800000"/>
            <a:headEnd/>
            <a:tailEnd/>
          </a:ln>
          <a:effectLst/>
        </p:spPr>
        <p:txBody>
          <a:bodyPr vert="horz" wrap="square" lIns="20135" tIns="0" rIns="20135" bIns="0" numCol="1" anchor="t" anchorCtr="0" compatLnSpc="1">
            <a:prstTxWarp prst="textNoShape">
              <a:avLst/>
            </a:prstTxWarp>
          </a:bodyPr>
          <a:lstStyle>
            <a:lvl1pPr algn="r" defTabSz="966698">
              <a:defRPr sz="1200" b="0" i="1">
                <a:solidFill>
                  <a:schemeClr val="tx1"/>
                </a:solidFill>
              </a:defRPr>
            </a:lvl1pPr>
          </a:lstStyle>
          <a:p>
            <a:pPr>
              <a:defRPr/>
            </a:pPr>
            <a:endParaRPr lang="en-US"/>
          </a:p>
        </p:txBody>
      </p:sp>
      <p:sp>
        <p:nvSpPr>
          <p:cNvPr id="2052" name="Rectangle 4"/>
          <p:cNvSpPr>
            <a:spLocks noGrp="1" noChangeArrowheads="1"/>
          </p:cNvSpPr>
          <p:nvPr>
            <p:ph type="ftr" sz="quarter" idx="4"/>
          </p:nvPr>
        </p:nvSpPr>
        <p:spPr bwMode="auto">
          <a:xfrm>
            <a:off x="0" y="9121775"/>
            <a:ext cx="3170238"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defTabSz="966698">
              <a:defRPr sz="1200" b="0" i="1">
                <a:solidFill>
                  <a:schemeClr val="tx1"/>
                </a:solidFill>
              </a:defRPr>
            </a:lvl1pPr>
          </a:lstStyle>
          <a:p>
            <a:pPr>
              <a:defRPr/>
            </a:pPr>
            <a:endParaRPr lang="en-US"/>
          </a:p>
        </p:txBody>
      </p:sp>
      <p:sp>
        <p:nvSpPr>
          <p:cNvPr id="2053" name="Rectangle 5"/>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a:effectLst/>
        </p:spPr>
        <p:txBody>
          <a:bodyPr vert="horz" wrap="square" lIns="20135" tIns="0" rIns="20135" bIns="0" numCol="1" anchor="b" anchorCtr="0" compatLnSpc="1">
            <a:prstTxWarp prst="textNoShape">
              <a:avLst/>
            </a:prstTxWarp>
          </a:bodyPr>
          <a:lstStyle>
            <a:lvl1pPr algn="r" defTabSz="966698">
              <a:defRPr sz="1200" b="0" i="1">
                <a:solidFill>
                  <a:schemeClr val="tx1"/>
                </a:solidFill>
              </a:defRPr>
            </a:lvl1pPr>
          </a:lstStyle>
          <a:p>
            <a:pPr>
              <a:defRPr/>
            </a:pPr>
            <a:fld id="{8A34E319-0424-425B-9C80-9677C9F2A8AF}" type="slidenum">
              <a:rPr lang="en-US"/>
              <a:pPr>
                <a:defRPr/>
              </a:pPr>
              <a:t>‹#›</a:t>
            </a:fld>
            <a:endParaRPr lang="en-US"/>
          </a:p>
        </p:txBody>
      </p:sp>
      <p:sp>
        <p:nvSpPr>
          <p:cNvPr id="2054" name="Rectangle 6"/>
          <p:cNvSpPr>
            <a:spLocks noGrp="1" noChangeArrowheads="1"/>
          </p:cNvSpPr>
          <p:nvPr>
            <p:ph type="body" sz="quarter" idx="3"/>
          </p:nvPr>
        </p:nvSpPr>
        <p:spPr bwMode="auto">
          <a:xfrm>
            <a:off x="974725" y="4559300"/>
            <a:ext cx="5365750" cy="4319588"/>
          </a:xfrm>
          <a:prstGeom prst="rect">
            <a:avLst/>
          </a:prstGeom>
          <a:noFill/>
          <a:ln w="9525">
            <a:noFill/>
            <a:miter lim="800000"/>
            <a:headEnd/>
            <a:tailEnd/>
          </a:ln>
          <a:effectLst/>
        </p:spPr>
        <p:txBody>
          <a:bodyPr vert="horz" wrap="square" lIns="97316" tIns="48659" rIns="97316" bIns="4865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6087" name="Rectangle 7"/>
          <p:cNvSpPr>
            <a:spLocks noGrp="1" noRot="1" noChangeAspect="1" noChangeArrowheads="1" noTextEdit="1"/>
          </p:cNvSpPr>
          <p:nvPr>
            <p:ph type="sldImg" idx="2"/>
          </p:nvPr>
        </p:nvSpPr>
        <p:spPr bwMode="auto">
          <a:xfrm>
            <a:off x="1260475" y="720725"/>
            <a:ext cx="4794250" cy="3595688"/>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
        <p:nvSpPr>
          <p:cNvPr id="46088" name="Rectangle 8"/>
          <p:cNvSpPr>
            <a:spLocks noChangeArrowheads="1"/>
          </p:cNvSpPr>
          <p:nvPr/>
        </p:nvSpPr>
        <p:spPr bwMode="auto">
          <a:xfrm>
            <a:off x="3262313" y="9144000"/>
            <a:ext cx="788987"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285" tIns="46981" rIns="92285" bIns="46981">
            <a:spAutoFit/>
          </a:bodyPr>
          <a:lstStyle>
            <a:lvl1pPr defTabSz="915988">
              <a:defRPr sz="2000" b="1">
                <a:solidFill>
                  <a:srgbClr val="FAFD00"/>
                </a:solidFill>
                <a:latin typeface="Times New Roman" pitchFamily="18" charset="0"/>
              </a:defRPr>
            </a:lvl1pPr>
            <a:lvl2pPr marL="742950" indent="-285750" defTabSz="915988">
              <a:defRPr sz="2000" b="1">
                <a:solidFill>
                  <a:srgbClr val="FAFD00"/>
                </a:solidFill>
                <a:latin typeface="Times New Roman" pitchFamily="18" charset="0"/>
              </a:defRPr>
            </a:lvl2pPr>
            <a:lvl3pPr marL="1143000" indent="-228600" defTabSz="915988">
              <a:defRPr sz="2000" b="1">
                <a:solidFill>
                  <a:srgbClr val="FAFD00"/>
                </a:solidFill>
                <a:latin typeface="Times New Roman" pitchFamily="18" charset="0"/>
              </a:defRPr>
            </a:lvl3pPr>
            <a:lvl4pPr marL="1600200" indent="-228600" defTabSz="915988">
              <a:defRPr sz="2000" b="1">
                <a:solidFill>
                  <a:srgbClr val="FAFD00"/>
                </a:solidFill>
                <a:latin typeface="Times New Roman" pitchFamily="18" charset="0"/>
              </a:defRPr>
            </a:lvl4pPr>
            <a:lvl5pPr marL="2057400" indent="-228600" defTabSz="915988">
              <a:defRPr sz="2000" b="1">
                <a:solidFill>
                  <a:srgbClr val="FAFD00"/>
                </a:solidFill>
                <a:latin typeface="Times New Roman" pitchFamily="18" charset="0"/>
              </a:defRPr>
            </a:lvl5pPr>
            <a:lvl6pPr marL="2514600" indent="-228600" defTabSz="915988" eaLnBrk="0" fontAlgn="base" hangingPunct="0">
              <a:spcBef>
                <a:spcPct val="0"/>
              </a:spcBef>
              <a:spcAft>
                <a:spcPct val="0"/>
              </a:spcAft>
              <a:defRPr sz="2000" b="1">
                <a:solidFill>
                  <a:srgbClr val="FAFD00"/>
                </a:solidFill>
                <a:latin typeface="Times New Roman" pitchFamily="18" charset="0"/>
              </a:defRPr>
            </a:lvl6pPr>
            <a:lvl7pPr marL="2971800" indent="-228600" defTabSz="915988" eaLnBrk="0" fontAlgn="base" hangingPunct="0">
              <a:spcBef>
                <a:spcPct val="0"/>
              </a:spcBef>
              <a:spcAft>
                <a:spcPct val="0"/>
              </a:spcAft>
              <a:defRPr sz="2000" b="1">
                <a:solidFill>
                  <a:srgbClr val="FAFD00"/>
                </a:solidFill>
                <a:latin typeface="Times New Roman" pitchFamily="18" charset="0"/>
              </a:defRPr>
            </a:lvl7pPr>
            <a:lvl8pPr marL="3429000" indent="-228600" defTabSz="915988" eaLnBrk="0" fontAlgn="base" hangingPunct="0">
              <a:spcBef>
                <a:spcPct val="0"/>
              </a:spcBef>
              <a:spcAft>
                <a:spcPct val="0"/>
              </a:spcAft>
              <a:defRPr sz="2000" b="1">
                <a:solidFill>
                  <a:srgbClr val="FAFD00"/>
                </a:solidFill>
                <a:latin typeface="Times New Roman" pitchFamily="18" charset="0"/>
              </a:defRPr>
            </a:lvl8pPr>
            <a:lvl9pPr marL="3886200" indent="-228600" defTabSz="915988" eaLnBrk="0" fontAlgn="base" hangingPunct="0">
              <a:spcBef>
                <a:spcPct val="0"/>
              </a:spcBef>
              <a:spcAft>
                <a:spcPct val="0"/>
              </a:spcAft>
              <a:defRPr sz="2000" b="1">
                <a:solidFill>
                  <a:srgbClr val="FAFD00"/>
                </a:solidFill>
                <a:latin typeface="Times New Roman" pitchFamily="18" charset="0"/>
              </a:defRPr>
            </a:lvl9pPr>
          </a:lstStyle>
          <a:p>
            <a:pPr algn="ctr">
              <a:lnSpc>
                <a:spcPct val="90000"/>
              </a:lnSpc>
            </a:pPr>
            <a:r>
              <a:rPr lang="en-US" altLang="en-US" sz="1400" b="0">
                <a:solidFill>
                  <a:schemeClr val="tx1"/>
                </a:solidFill>
              </a:rPr>
              <a:t>Page </a:t>
            </a:r>
            <a:fld id="{0C6F441A-AA09-4A39-B609-07294F4F15BB}" type="slidenum">
              <a:rPr lang="en-US" altLang="en-US" sz="1400" b="0">
                <a:solidFill>
                  <a:schemeClr val="tx1"/>
                </a:solidFill>
              </a:rPr>
              <a:pPr algn="ctr">
                <a:lnSpc>
                  <a:spcPct val="90000"/>
                </a:lnSpc>
              </a:pPr>
              <a:t>‹#›</a:t>
            </a:fld>
            <a:endParaRPr lang="en-US" altLang="en-US" sz="1400" b="0">
              <a:solidFill>
                <a:schemeClr val="tx1"/>
              </a:solidFill>
            </a:endParaRPr>
          </a:p>
        </p:txBody>
      </p:sp>
    </p:spTree>
    <p:extLst>
      <p:ext uri="{BB962C8B-B14F-4D97-AF65-F5344CB8AC3E}">
        <p14:creationId xmlns:p14="http://schemas.microsoft.com/office/powerpoint/2010/main" val="29237656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021">
              <a:defRPr sz="1900" b="1">
                <a:solidFill>
                  <a:srgbClr val="FAFD00"/>
                </a:solidFill>
                <a:latin typeface="Times New Roman" pitchFamily="18" charset="0"/>
              </a:defRPr>
            </a:lvl1pPr>
            <a:lvl2pPr marL="710483" indent="-273263" defTabSz="923021">
              <a:defRPr sz="1900" b="1">
                <a:solidFill>
                  <a:srgbClr val="FAFD00"/>
                </a:solidFill>
                <a:latin typeface="Times New Roman" pitchFamily="18" charset="0"/>
              </a:defRPr>
            </a:lvl2pPr>
            <a:lvl3pPr marL="1093051" indent="-218610" defTabSz="923021">
              <a:defRPr sz="1900" b="1">
                <a:solidFill>
                  <a:srgbClr val="FAFD00"/>
                </a:solidFill>
                <a:latin typeface="Times New Roman" pitchFamily="18" charset="0"/>
              </a:defRPr>
            </a:lvl3pPr>
            <a:lvl4pPr marL="1530271" indent="-218610" defTabSz="923021">
              <a:defRPr sz="1900" b="1">
                <a:solidFill>
                  <a:srgbClr val="FAFD00"/>
                </a:solidFill>
                <a:latin typeface="Times New Roman" pitchFamily="18" charset="0"/>
              </a:defRPr>
            </a:lvl4pPr>
            <a:lvl5pPr marL="1967492" indent="-218610" defTabSz="923021">
              <a:defRPr sz="1900" b="1">
                <a:solidFill>
                  <a:srgbClr val="FAFD00"/>
                </a:solidFill>
                <a:latin typeface="Times New Roman" pitchFamily="18" charset="0"/>
              </a:defRPr>
            </a:lvl5pPr>
            <a:lvl6pPr marL="2404712" indent="-218610" defTabSz="923021" eaLnBrk="0" fontAlgn="base" hangingPunct="0">
              <a:spcBef>
                <a:spcPct val="0"/>
              </a:spcBef>
              <a:spcAft>
                <a:spcPct val="0"/>
              </a:spcAft>
              <a:defRPr sz="1900" b="1">
                <a:solidFill>
                  <a:srgbClr val="FAFD00"/>
                </a:solidFill>
                <a:latin typeface="Times New Roman" pitchFamily="18" charset="0"/>
              </a:defRPr>
            </a:lvl6pPr>
            <a:lvl7pPr marL="2841932" indent="-218610" defTabSz="923021" eaLnBrk="0" fontAlgn="base" hangingPunct="0">
              <a:spcBef>
                <a:spcPct val="0"/>
              </a:spcBef>
              <a:spcAft>
                <a:spcPct val="0"/>
              </a:spcAft>
              <a:defRPr sz="1900" b="1">
                <a:solidFill>
                  <a:srgbClr val="FAFD00"/>
                </a:solidFill>
                <a:latin typeface="Times New Roman" pitchFamily="18" charset="0"/>
              </a:defRPr>
            </a:lvl7pPr>
            <a:lvl8pPr marL="3279153" indent="-218610" defTabSz="923021" eaLnBrk="0" fontAlgn="base" hangingPunct="0">
              <a:spcBef>
                <a:spcPct val="0"/>
              </a:spcBef>
              <a:spcAft>
                <a:spcPct val="0"/>
              </a:spcAft>
              <a:defRPr sz="1900" b="1">
                <a:solidFill>
                  <a:srgbClr val="FAFD00"/>
                </a:solidFill>
                <a:latin typeface="Times New Roman" pitchFamily="18" charset="0"/>
              </a:defRPr>
            </a:lvl8pPr>
            <a:lvl9pPr marL="3716373" indent="-218610" defTabSz="923021" eaLnBrk="0" fontAlgn="base" hangingPunct="0">
              <a:spcBef>
                <a:spcPct val="0"/>
              </a:spcBef>
              <a:spcAft>
                <a:spcPct val="0"/>
              </a:spcAft>
              <a:defRPr sz="1900" b="1">
                <a:solidFill>
                  <a:srgbClr val="FAFD00"/>
                </a:solidFill>
                <a:latin typeface="Times New Roman" pitchFamily="18" charset="0"/>
              </a:defRPr>
            </a:lvl9pPr>
          </a:lstStyle>
          <a:p>
            <a:fld id="{02D00990-A5B2-41C8-83DA-768256BDE711}" type="slidenum">
              <a:rPr lang="en-US" altLang="en-US" sz="1100" b="0">
                <a:solidFill>
                  <a:schemeClr val="tx1"/>
                </a:solidFill>
              </a:rPr>
              <a:pPr/>
              <a:t>1</a:t>
            </a:fld>
            <a:endParaRPr lang="en-US" altLang="en-US" sz="1100" b="0">
              <a:solidFill>
                <a:schemeClr val="tx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29</a:t>
            </a:fld>
            <a:endParaRPr lang="en-US"/>
          </a:p>
        </p:txBody>
      </p:sp>
    </p:spTree>
    <p:extLst>
      <p:ext uri="{BB962C8B-B14F-4D97-AF65-F5344CB8AC3E}">
        <p14:creationId xmlns:p14="http://schemas.microsoft.com/office/powerpoint/2010/main" val="320575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32</a:t>
            </a:fld>
            <a:endParaRPr lang="en-US"/>
          </a:p>
        </p:txBody>
      </p:sp>
    </p:spTree>
    <p:extLst>
      <p:ext uri="{BB962C8B-B14F-4D97-AF65-F5344CB8AC3E}">
        <p14:creationId xmlns:p14="http://schemas.microsoft.com/office/powerpoint/2010/main" val="1056735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33</a:t>
            </a:fld>
            <a:endParaRPr lang="en-US"/>
          </a:p>
        </p:txBody>
      </p:sp>
    </p:spTree>
    <p:extLst>
      <p:ext uri="{BB962C8B-B14F-4D97-AF65-F5344CB8AC3E}">
        <p14:creationId xmlns:p14="http://schemas.microsoft.com/office/powerpoint/2010/main" val="4087828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36</a:t>
            </a:fld>
            <a:endParaRPr lang="en-US"/>
          </a:p>
        </p:txBody>
      </p:sp>
    </p:spTree>
    <p:extLst>
      <p:ext uri="{BB962C8B-B14F-4D97-AF65-F5344CB8AC3E}">
        <p14:creationId xmlns:p14="http://schemas.microsoft.com/office/powerpoint/2010/main" val="1605155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37</a:t>
            </a:fld>
            <a:endParaRPr lang="en-US"/>
          </a:p>
        </p:txBody>
      </p:sp>
    </p:spTree>
    <p:extLst>
      <p:ext uri="{BB962C8B-B14F-4D97-AF65-F5344CB8AC3E}">
        <p14:creationId xmlns:p14="http://schemas.microsoft.com/office/powerpoint/2010/main" val="3877460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42</a:t>
            </a:fld>
            <a:endParaRPr lang="en-US"/>
          </a:p>
        </p:txBody>
      </p:sp>
    </p:spTree>
    <p:extLst>
      <p:ext uri="{BB962C8B-B14F-4D97-AF65-F5344CB8AC3E}">
        <p14:creationId xmlns:p14="http://schemas.microsoft.com/office/powerpoint/2010/main" val="13714046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43</a:t>
            </a:fld>
            <a:endParaRPr lang="en-US"/>
          </a:p>
        </p:txBody>
      </p:sp>
    </p:spTree>
    <p:extLst>
      <p:ext uri="{BB962C8B-B14F-4D97-AF65-F5344CB8AC3E}">
        <p14:creationId xmlns:p14="http://schemas.microsoft.com/office/powerpoint/2010/main" val="3063024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44</a:t>
            </a:fld>
            <a:endParaRPr lang="en-US"/>
          </a:p>
        </p:txBody>
      </p:sp>
    </p:spTree>
    <p:extLst>
      <p:ext uri="{BB962C8B-B14F-4D97-AF65-F5344CB8AC3E}">
        <p14:creationId xmlns:p14="http://schemas.microsoft.com/office/powerpoint/2010/main" val="3659706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15746380-7D3C-42A5-9A89-294CB99F60BA}"/>
              </a:ext>
            </a:extLst>
          </p:cNvPr>
          <p:cNvSpPr>
            <a:spLocks noGrp="1" noChangeArrowheads="1"/>
          </p:cNvSpPr>
          <p:nvPr>
            <p:ph type="sldNum"/>
          </p:nvPr>
        </p:nvSpPr>
        <p:spPr>
          <a:ln/>
        </p:spPr>
        <p:txBody>
          <a:bodyPr/>
          <a:lstStyle/>
          <a:p>
            <a:fld id="{1AFE6A94-D1B8-4EBE-9952-CB4890E4F583}" type="slidenum">
              <a:rPr lang="en-US" altLang="en-US"/>
              <a:pPr/>
              <a:t>57</a:t>
            </a:fld>
            <a:endParaRPr lang="en-US" altLang="en-US"/>
          </a:p>
        </p:txBody>
      </p:sp>
      <p:sp>
        <p:nvSpPr>
          <p:cNvPr id="29697" name="Rectangle 1">
            <a:extLst>
              <a:ext uri="{FF2B5EF4-FFF2-40B4-BE49-F238E27FC236}">
                <a16:creationId xmlns:a16="http://schemas.microsoft.com/office/drawing/2014/main" id="{A4408BEA-0FE8-458D-80FC-D3D280951077}"/>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A5F564AC-0470-4F96-90D1-651AB2D7917A}"/>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EE93B4C-828A-4F0C-A951-1FBAD9846DB1}"/>
              </a:ext>
            </a:extLst>
          </p:cNvPr>
          <p:cNvSpPr>
            <a:spLocks noGrp="1" noChangeArrowheads="1"/>
          </p:cNvSpPr>
          <p:nvPr>
            <p:ph type="sldNum"/>
          </p:nvPr>
        </p:nvSpPr>
        <p:spPr>
          <a:ln/>
        </p:spPr>
        <p:txBody>
          <a:bodyPr/>
          <a:lstStyle/>
          <a:p>
            <a:fld id="{2817BB04-05BA-452A-80A6-D9C51415BA48}" type="slidenum">
              <a:rPr lang="en-US" altLang="en-US"/>
              <a:pPr/>
              <a:t>59</a:t>
            </a:fld>
            <a:endParaRPr lang="en-US" altLang="en-US"/>
          </a:p>
        </p:txBody>
      </p:sp>
      <p:sp>
        <p:nvSpPr>
          <p:cNvPr id="36865" name="Text Box 1">
            <a:extLst>
              <a:ext uri="{FF2B5EF4-FFF2-40B4-BE49-F238E27FC236}">
                <a16:creationId xmlns:a16="http://schemas.microsoft.com/office/drawing/2014/main" id="{0A8C0634-3F7C-4BBD-8D1C-DCEE355CA078}"/>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A2474C17-E38C-41E7-ACAB-71C7513E2F6D}" type="slidenum">
              <a:rPr lang="en-US" altLang="en-US" sz="1400">
                <a:latin typeface="Times New Roman" panose="02020603050405020304" pitchFamily="18" charset="0"/>
              </a:rPr>
              <a:pPr algn="r">
                <a:buClrTx/>
                <a:buFontTx/>
                <a:buNone/>
              </a:pPr>
              <a:t>59</a:t>
            </a:fld>
            <a:endParaRPr lang="en-US" altLang="en-US" sz="1400">
              <a:latin typeface="Times New Roman" panose="02020603050405020304" pitchFamily="18" charset="0"/>
            </a:endParaRPr>
          </a:p>
        </p:txBody>
      </p:sp>
      <p:sp>
        <p:nvSpPr>
          <p:cNvPr id="36866" name="Rectangle 2">
            <a:extLst>
              <a:ext uri="{FF2B5EF4-FFF2-40B4-BE49-F238E27FC236}">
                <a16:creationId xmlns:a16="http://schemas.microsoft.com/office/drawing/2014/main" id="{C98CB8B7-1629-4AB7-B4EC-AB362ACECF6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6867" name="Rectangle 3">
            <a:extLst>
              <a:ext uri="{FF2B5EF4-FFF2-40B4-BE49-F238E27FC236}">
                <a16:creationId xmlns:a16="http://schemas.microsoft.com/office/drawing/2014/main" id="{5F366855-4902-4801-88A1-B0BAEA56181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58938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8A34E319-0424-425B-9C80-9677C9F2A8AF}" type="slidenum">
              <a:rPr lang="en-US" smtClean="0"/>
              <a:pPr>
                <a:defRPr/>
              </a:pPr>
              <a:t>2</a:t>
            </a:fld>
            <a:endParaRPr lang="en-US"/>
          </a:p>
        </p:txBody>
      </p:sp>
    </p:spTree>
    <p:extLst>
      <p:ext uri="{BB962C8B-B14F-4D97-AF65-F5344CB8AC3E}">
        <p14:creationId xmlns:p14="http://schemas.microsoft.com/office/powerpoint/2010/main" val="28358474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D0707C4-E9D3-40DA-80ED-825B74AD8884}"/>
              </a:ext>
            </a:extLst>
          </p:cNvPr>
          <p:cNvSpPr>
            <a:spLocks noGrp="1" noChangeArrowheads="1"/>
          </p:cNvSpPr>
          <p:nvPr>
            <p:ph type="sldNum"/>
          </p:nvPr>
        </p:nvSpPr>
        <p:spPr>
          <a:ln/>
        </p:spPr>
        <p:txBody>
          <a:bodyPr/>
          <a:lstStyle/>
          <a:p>
            <a:fld id="{894C4FBD-6D7B-4EA1-8C41-029277444C05}" type="slidenum">
              <a:rPr lang="en-US" altLang="en-US"/>
              <a:pPr/>
              <a:t>60</a:t>
            </a:fld>
            <a:endParaRPr lang="en-US" altLang="en-US"/>
          </a:p>
        </p:txBody>
      </p:sp>
      <p:sp>
        <p:nvSpPr>
          <p:cNvPr id="37889" name="Text Box 1">
            <a:extLst>
              <a:ext uri="{FF2B5EF4-FFF2-40B4-BE49-F238E27FC236}">
                <a16:creationId xmlns:a16="http://schemas.microsoft.com/office/drawing/2014/main" id="{C1796201-ECCA-4A1C-B573-15B4548EF5AB}"/>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7FFF01F1-6CF3-4D80-9E1C-364F0A6F1B68}" type="slidenum">
              <a:rPr lang="en-US" altLang="en-US" sz="1400">
                <a:latin typeface="Times New Roman" panose="02020603050405020304" pitchFamily="18" charset="0"/>
              </a:rPr>
              <a:pPr algn="r">
                <a:buClrTx/>
                <a:buFontTx/>
                <a:buNone/>
              </a:pPr>
              <a:t>60</a:t>
            </a:fld>
            <a:endParaRPr lang="en-US" altLang="en-US" sz="1400">
              <a:latin typeface="Times New Roman" panose="02020603050405020304" pitchFamily="18" charset="0"/>
            </a:endParaRPr>
          </a:p>
        </p:txBody>
      </p:sp>
      <p:sp>
        <p:nvSpPr>
          <p:cNvPr id="37890" name="Rectangle 2">
            <a:extLst>
              <a:ext uri="{FF2B5EF4-FFF2-40B4-BE49-F238E27FC236}">
                <a16:creationId xmlns:a16="http://schemas.microsoft.com/office/drawing/2014/main" id="{61452D45-F822-4E33-A4C6-E825845686F1}"/>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7891" name="Rectangle 3">
            <a:extLst>
              <a:ext uri="{FF2B5EF4-FFF2-40B4-BE49-F238E27FC236}">
                <a16:creationId xmlns:a16="http://schemas.microsoft.com/office/drawing/2014/main" id="{3512F7C1-276F-4DFD-98A6-3810648A5F28}"/>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extLst>
      <p:ext uri="{BB962C8B-B14F-4D97-AF65-F5344CB8AC3E}">
        <p14:creationId xmlns:p14="http://schemas.microsoft.com/office/powerpoint/2010/main" val="1820899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4D7E685E-CA64-44FE-94A6-C5E542D087E4}"/>
              </a:ext>
            </a:extLst>
          </p:cNvPr>
          <p:cNvSpPr>
            <a:spLocks noGrp="1" noChangeArrowheads="1"/>
          </p:cNvSpPr>
          <p:nvPr>
            <p:ph type="sldNum"/>
          </p:nvPr>
        </p:nvSpPr>
        <p:spPr>
          <a:ln/>
        </p:spPr>
        <p:txBody>
          <a:bodyPr/>
          <a:lstStyle/>
          <a:p>
            <a:fld id="{9EC0FD21-F57A-4B01-9E8B-195480E6CD14}" type="slidenum">
              <a:rPr lang="en-US" altLang="en-US"/>
              <a:pPr/>
              <a:t>61</a:t>
            </a:fld>
            <a:endParaRPr lang="en-US" altLang="en-US"/>
          </a:p>
        </p:txBody>
      </p:sp>
      <p:sp>
        <p:nvSpPr>
          <p:cNvPr id="30721" name="Rectangle 1">
            <a:extLst>
              <a:ext uri="{FF2B5EF4-FFF2-40B4-BE49-F238E27FC236}">
                <a16:creationId xmlns:a16="http://schemas.microsoft.com/office/drawing/2014/main" id="{2BA4D5A1-25D7-4438-9F31-28C933016F7B}"/>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AAC977DF-9990-4230-BC3C-FCD7DEAE76C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C1F2244F-D853-4C73-AD54-E19FBEA1B867}"/>
              </a:ext>
            </a:extLst>
          </p:cNvPr>
          <p:cNvSpPr>
            <a:spLocks noGrp="1" noChangeArrowheads="1"/>
          </p:cNvSpPr>
          <p:nvPr>
            <p:ph type="sldNum"/>
          </p:nvPr>
        </p:nvSpPr>
        <p:spPr>
          <a:ln/>
        </p:spPr>
        <p:txBody>
          <a:bodyPr/>
          <a:lstStyle/>
          <a:p>
            <a:fld id="{F86A8C5F-E795-49B3-8901-2500D537E692}" type="slidenum">
              <a:rPr lang="en-US" altLang="en-US"/>
              <a:pPr/>
              <a:t>62</a:t>
            </a:fld>
            <a:endParaRPr lang="en-US" altLang="en-US"/>
          </a:p>
        </p:txBody>
      </p:sp>
      <p:sp>
        <p:nvSpPr>
          <p:cNvPr id="31745" name="Rectangle 1">
            <a:extLst>
              <a:ext uri="{FF2B5EF4-FFF2-40B4-BE49-F238E27FC236}">
                <a16:creationId xmlns:a16="http://schemas.microsoft.com/office/drawing/2014/main" id="{3A0E8CF3-D778-4F4D-9E62-0C696D9F7C00}"/>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9BB38C43-548E-4726-9978-0906705BE5FB}"/>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8">
            <a:extLst>
              <a:ext uri="{FF2B5EF4-FFF2-40B4-BE49-F238E27FC236}">
                <a16:creationId xmlns:a16="http://schemas.microsoft.com/office/drawing/2014/main" id="{F379D6CE-7D5D-44F7-AF0D-7D21B006BA51}"/>
              </a:ext>
            </a:extLst>
          </p:cNvPr>
          <p:cNvSpPr>
            <a:spLocks noGrp="1" noChangeArrowheads="1"/>
          </p:cNvSpPr>
          <p:nvPr>
            <p:ph type="sldNum"/>
          </p:nvPr>
        </p:nvSpPr>
        <p:spPr>
          <a:ln/>
        </p:spPr>
        <p:txBody>
          <a:bodyPr/>
          <a:lstStyle/>
          <a:p>
            <a:fld id="{8E6626A1-1E71-496A-A829-AD4A15D4C61A}" type="slidenum">
              <a:rPr lang="en-US" altLang="en-US"/>
              <a:pPr/>
              <a:t>63</a:t>
            </a:fld>
            <a:endParaRPr lang="en-US" altLang="en-US"/>
          </a:p>
        </p:txBody>
      </p:sp>
      <p:sp>
        <p:nvSpPr>
          <p:cNvPr id="32769" name="Rectangle 1">
            <a:extLst>
              <a:ext uri="{FF2B5EF4-FFF2-40B4-BE49-F238E27FC236}">
                <a16:creationId xmlns:a16="http://schemas.microsoft.com/office/drawing/2014/main" id="{B57E5596-E17F-4302-AA55-AD4FA0433241}"/>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36AE38A5-808F-4825-9A01-06F98523B0B7}"/>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475331F8-7B04-4110-B72F-9A40A22BB029}"/>
              </a:ext>
            </a:extLst>
          </p:cNvPr>
          <p:cNvSpPr>
            <a:spLocks noGrp="1" noChangeArrowheads="1"/>
          </p:cNvSpPr>
          <p:nvPr>
            <p:ph type="sldNum"/>
          </p:nvPr>
        </p:nvSpPr>
        <p:spPr>
          <a:ln/>
        </p:spPr>
        <p:txBody>
          <a:bodyPr/>
          <a:lstStyle/>
          <a:p>
            <a:fld id="{67E8A0CB-2439-4FF9-9621-939FCC5F307B}" type="slidenum">
              <a:rPr lang="en-US" altLang="en-US"/>
              <a:pPr/>
              <a:t>64</a:t>
            </a:fld>
            <a:endParaRPr lang="en-US" altLang="en-US"/>
          </a:p>
        </p:txBody>
      </p:sp>
      <p:sp>
        <p:nvSpPr>
          <p:cNvPr id="33793" name="Rectangle 1">
            <a:extLst>
              <a:ext uri="{FF2B5EF4-FFF2-40B4-BE49-F238E27FC236}">
                <a16:creationId xmlns:a16="http://schemas.microsoft.com/office/drawing/2014/main" id="{C6CBA0FC-5728-458F-B5ED-8C51980DA8C0}"/>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Text Box 2">
            <a:extLst>
              <a:ext uri="{FF2B5EF4-FFF2-40B4-BE49-F238E27FC236}">
                <a16:creationId xmlns:a16="http://schemas.microsoft.com/office/drawing/2014/main" id="{255B8D8A-2424-491E-9CD8-B62C601EDFD6}"/>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is another plugin we’ve included with the TestCaseGenerator tool.</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takes as input an EFG file representing the event flow’s graph structure,</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and an EFG file containing the weights of edges from that graph.</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This plugin generates two sets of test: one set containing tests following the shortest path of every</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potential starting event to all events it can reach and another set of tests that are generated at random</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with higher precedence going to edges leading to events with a low sum of out edges.</a:t>
            </a:r>
          </a:p>
        </p:txBody>
      </p:sp>
      <p:sp>
        <p:nvSpPr>
          <p:cNvPr id="33795" name="Text Box 3">
            <a:extLst>
              <a:ext uri="{FF2B5EF4-FFF2-40B4-BE49-F238E27FC236}">
                <a16:creationId xmlns:a16="http://schemas.microsoft.com/office/drawing/2014/main" id="{DC8405A0-1AA2-48B1-9FCF-FD15E29D02F4}"/>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91E2966-3D2A-4B09-B327-5853B219B606}" type="slidenum">
              <a:rPr lang="en-US" altLang="en-US" sz="1400">
                <a:latin typeface="Times New Roman" panose="02020603050405020304" pitchFamily="18" charset="0"/>
              </a:rPr>
              <a:pPr algn="r">
                <a:buClrTx/>
                <a:buFontTx/>
                <a:buNone/>
              </a:pPr>
              <a:t>64</a:t>
            </a:fld>
            <a:endParaRPr lang="en-US" altLang="en-US" sz="1400">
              <a:latin typeface="Times New Roman" panose="02020603050405020304" pitchFamily="18"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8ABFE256-73D4-4022-9360-AF0C57BA7DF7}"/>
              </a:ext>
            </a:extLst>
          </p:cNvPr>
          <p:cNvSpPr>
            <a:spLocks noGrp="1" noChangeArrowheads="1"/>
          </p:cNvSpPr>
          <p:nvPr>
            <p:ph type="sldNum"/>
          </p:nvPr>
        </p:nvSpPr>
        <p:spPr>
          <a:ln/>
        </p:spPr>
        <p:txBody>
          <a:bodyPr/>
          <a:lstStyle/>
          <a:p>
            <a:fld id="{2E2E8AE3-F2DB-4D23-AAE5-598E758051B1}" type="slidenum">
              <a:rPr lang="en-US" altLang="en-US"/>
              <a:pPr/>
              <a:t>65</a:t>
            </a:fld>
            <a:endParaRPr lang="en-US" altLang="en-US"/>
          </a:p>
        </p:txBody>
      </p:sp>
      <p:sp>
        <p:nvSpPr>
          <p:cNvPr id="34817" name="Rectangle 1">
            <a:extLst>
              <a:ext uri="{FF2B5EF4-FFF2-40B4-BE49-F238E27FC236}">
                <a16:creationId xmlns:a16="http://schemas.microsoft.com/office/drawing/2014/main" id="{B9081F4D-974B-46E1-B4D9-E0BC4071C4FA}"/>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Text Box 2">
            <a:extLst>
              <a:ext uri="{FF2B5EF4-FFF2-40B4-BE49-F238E27FC236}">
                <a16:creationId xmlns:a16="http://schemas.microsoft.com/office/drawing/2014/main" id="{EE7574D0-C333-47E2-A7C5-3429D4CD561B}"/>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WeightedRandom plugin comes in handy when developers desire some degree of</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control over a large set of potential tests. Dense event flow graphs like the following cannot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provide total path coverage in testing, therefore randomization is desirable to generate tests so</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paths are not cherry-picked by developers.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WeightedRandom enhances this process by accepting weighted edges in event flow graph, which</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can be hand generated for tricky/buggy events, produced from empirical data on how an interface is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commonly used, or according to other criteria.</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  </a:t>
            </a:r>
          </a:p>
        </p:txBody>
      </p:sp>
      <p:sp>
        <p:nvSpPr>
          <p:cNvPr id="34819" name="Text Box 3">
            <a:extLst>
              <a:ext uri="{FF2B5EF4-FFF2-40B4-BE49-F238E27FC236}">
                <a16:creationId xmlns:a16="http://schemas.microsoft.com/office/drawing/2014/main" id="{131E761D-28D8-454D-840B-545B0853FF0C}"/>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AE46908-8DB0-438A-A082-355B9981D1E1}" type="slidenum">
              <a:rPr lang="en-US" altLang="en-US" sz="1400">
                <a:latin typeface="Times New Roman" panose="02020603050405020304" pitchFamily="18" charset="0"/>
              </a:rPr>
              <a:pPr algn="r">
                <a:buClrTx/>
                <a:buFontTx/>
                <a:buNone/>
              </a:pPr>
              <a:t>65</a:t>
            </a:fld>
            <a:endParaRPr lang="en-US" altLang="en-US" sz="14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F20BF55A-7B8D-4198-92C5-7C4C5879D97D}"/>
              </a:ext>
            </a:extLst>
          </p:cNvPr>
          <p:cNvSpPr>
            <a:spLocks noGrp="1" noChangeArrowheads="1"/>
          </p:cNvSpPr>
          <p:nvPr>
            <p:ph type="sldNum"/>
          </p:nvPr>
        </p:nvSpPr>
        <p:spPr>
          <a:ln/>
        </p:spPr>
        <p:txBody>
          <a:bodyPr/>
          <a:lstStyle/>
          <a:p>
            <a:fld id="{2D69AF9A-FC11-4B23-8C00-17FE4E9FAB7F}" type="slidenum">
              <a:rPr lang="en-US" altLang="en-US"/>
              <a:pPr/>
              <a:t>66</a:t>
            </a:fld>
            <a:endParaRPr lang="en-US" altLang="en-US"/>
          </a:p>
        </p:txBody>
      </p:sp>
      <p:sp>
        <p:nvSpPr>
          <p:cNvPr id="35841" name="Rectangle 1">
            <a:extLst>
              <a:ext uri="{FF2B5EF4-FFF2-40B4-BE49-F238E27FC236}">
                <a16:creationId xmlns:a16="http://schemas.microsoft.com/office/drawing/2014/main" id="{E903C871-65E3-4A93-9408-3DA42E42B271}"/>
              </a:ext>
            </a:extLst>
          </p:cNvPr>
          <p:cNvSpPr txBox="1">
            <a:spLocks noGrp="1" noRot="1" noChangeAspect="1" noChangeArrowheads="1"/>
          </p:cNvSpPr>
          <p:nvPr>
            <p:ph type="sldImg"/>
          </p:nvPr>
        </p:nvSpPr>
        <p:spPr bwMode="auto">
          <a:xfrm>
            <a:off x="1371600" y="763588"/>
            <a:ext cx="5027613" cy="3770312"/>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Text Box 2">
            <a:extLst>
              <a:ext uri="{FF2B5EF4-FFF2-40B4-BE49-F238E27FC236}">
                <a16:creationId xmlns:a16="http://schemas.microsoft.com/office/drawing/2014/main" id="{64037880-8891-4A05-99F9-109C211763ED}"/>
              </a:ext>
            </a:extLst>
          </p:cNvPr>
          <p:cNvSpPr txBox="1">
            <a:spLocks noGrp="1" noChangeArrowheads="1"/>
          </p:cNvSpPr>
          <p:nvPr>
            <p:ph type="body" idx="1"/>
          </p:nvPr>
        </p:nvSpPr>
        <p:spPr bwMode="auto">
          <a:xfrm>
            <a:off x="777875" y="4776788"/>
            <a:ext cx="6216650" cy="45243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Here are example test cases generated from a previous run of this plugin with max length set to be 5.</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top two test cases are from the randomly generated test cases and the bottom two are from the</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shortest path test cases.</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As you can see, these test cases span at most 5 nodes each. The random test cases appear to follow</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edges leading to events that have the highest sum of out edges, but does so randomly as t_random9.tst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Illustrates on event E8 where two edges are taken on two different visits to E8.</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altLang="en-US">
              <a:ea typeface="ＭＳ Ｐゴシック" panose="020B0600070205080204" pitchFamily="34" charset="-128"/>
            </a:endParaRP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The shortest path test cases are also generated to spec, as none of the test cases form loops and the shortest</a:t>
            </a:r>
          </a:p>
          <a:p>
            <a:pPr>
              <a:spcBef>
                <a:spcPct val="0"/>
              </a:spcBef>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ea typeface="ＭＳ Ｐゴシック" panose="020B0600070205080204" pitchFamily="34" charset="-128"/>
              </a:rPr>
              <a:t>path to the destination event is always taken.</a:t>
            </a:r>
          </a:p>
        </p:txBody>
      </p:sp>
      <p:sp>
        <p:nvSpPr>
          <p:cNvPr id="35843" name="Text Box 3">
            <a:extLst>
              <a:ext uri="{FF2B5EF4-FFF2-40B4-BE49-F238E27FC236}">
                <a16:creationId xmlns:a16="http://schemas.microsoft.com/office/drawing/2014/main" id="{7092BD2B-245D-4098-B02C-D7C7341F869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D1667B87-812B-4664-9427-043025581874}" type="slidenum">
              <a:rPr lang="en-US" altLang="en-US" sz="1400">
                <a:latin typeface="Times New Roman" panose="02020603050405020304" pitchFamily="18" charset="0"/>
              </a:rPr>
              <a:pPr algn="r">
                <a:buClrTx/>
                <a:buFontTx/>
                <a:buNone/>
              </a:pPr>
              <a:t>66</a:t>
            </a:fld>
            <a:endParaRPr lang="en-US" altLang="en-US" sz="14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47CDD30E-4491-40DF-BEB9-C4945B97C455}"/>
              </a:ext>
            </a:extLst>
          </p:cNvPr>
          <p:cNvSpPr>
            <a:spLocks noGrp="1" noChangeArrowheads="1"/>
          </p:cNvSpPr>
          <p:nvPr>
            <p:ph type="sldNum"/>
          </p:nvPr>
        </p:nvSpPr>
        <p:spPr>
          <a:ln/>
        </p:spPr>
        <p:txBody>
          <a:bodyPr/>
          <a:lstStyle/>
          <a:p>
            <a:fld id="{FA9E3698-B5B3-474A-9201-BC31CAAFB8A0}" type="slidenum">
              <a:rPr lang="en-US" altLang="en-US"/>
              <a:pPr/>
              <a:t>67</a:t>
            </a:fld>
            <a:endParaRPr lang="en-US" altLang="en-US"/>
          </a:p>
        </p:txBody>
      </p:sp>
      <p:sp>
        <p:nvSpPr>
          <p:cNvPr id="38913" name="Text Box 1">
            <a:extLst>
              <a:ext uri="{FF2B5EF4-FFF2-40B4-BE49-F238E27FC236}">
                <a16:creationId xmlns:a16="http://schemas.microsoft.com/office/drawing/2014/main" id="{C2EDBF1A-DF1D-42B3-BB4D-C3F3B8C755FB}"/>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9683E723-2622-4DF4-A65C-C90B7E65D41B}" type="slidenum">
              <a:rPr lang="en-US" altLang="en-US" sz="1400">
                <a:latin typeface="Times New Roman" panose="02020603050405020304" pitchFamily="18" charset="0"/>
              </a:rPr>
              <a:pPr algn="r">
                <a:buClrTx/>
                <a:buFontTx/>
                <a:buNone/>
              </a:pPr>
              <a:t>67</a:t>
            </a:fld>
            <a:endParaRPr lang="en-US" altLang="en-US" sz="1400">
              <a:latin typeface="Times New Roman" panose="02020603050405020304" pitchFamily="18" charset="0"/>
            </a:endParaRPr>
          </a:p>
        </p:txBody>
      </p:sp>
      <p:sp>
        <p:nvSpPr>
          <p:cNvPr id="38914" name="Rectangle 2">
            <a:extLst>
              <a:ext uri="{FF2B5EF4-FFF2-40B4-BE49-F238E27FC236}">
                <a16:creationId xmlns:a16="http://schemas.microsoft.com/office/drawing/2014/main" id="{12B51D5D-4394-4217-B155-6D7EAC26F084}"/>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8915" name="Rectangle 3">
            <a:extLst>
              <a:ext uri="{FF2B5EF4-FFF2-40B4-BE49-F238E27FC236}">
                <a16:creationId xmlns:a16="http://schemas.microsoft.com/office/drawing/2014/main" id="{A492B3CC-F749-4C78-B227-9108F884FCAA}"/>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DE5857A-F00F-4071-8105-D662CC722192}"/>
              </a:ext>
            </a:extLst>
          </p:cNvPr>
          <p:cNvSpPr>
            <a:spLocks noGrp="1" noChangeArrowheads="1"/>
          </p:cNvSpPr>
          <p:nvPr>
            <p:ph type="sldNum"/>
          </p:nvPr>
        </p:nvSpPr>
        <p:spPr>
          <a:ln/>
        </p:spPr>
        <p:txBody>
          <a:bodyPr/>
          <a:lstStyle/>
          <a:p>
            <a:fld id="{B08D67B0-2EAC-49E3-AABD-5B15ED9E7F53}" type="slidenum">
              <a:rPr lang="en-US" altLang="en-US"/>
              <a:pPr/>
              <a:t>68</a:t>
            </a:fld>
            <a:endParaRPr lang="en-US" altLang="en-US"/>
          </a:p>
        </p:txBody>
      </p:sp>
      <p:sp>
        <p:nvSpPr>
          <p:cNvPr id="39937" name="Text Box 1">
            <a:extLst>
              <a:ext uri="{FF2B5EF4-FFF2-40B4-BE49-F238E27FC236}">
                <a16:creationId xmlns:a16="http://schemas.microsoft.com/office/drawing/2014/main" id="{9CED1E8F-F9D6-4B51-AA6C-583AE74850F1}"/>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98C79FB-F4DB-4B62-9D82-8875D0EA5E6B}" type="slidenum">
              <a:rPr lang="en-US" altLang="en-US" sz="1400">
                <a:latin typeface="Times New Roman" panose="02020603050405020304" pitchFamily="18" charset="0"/>
              </a:rPr>
              <a:pPr algn="r">
                <a:buClrTx/>
                <a:buFontTx/>
                <a:buNone/>
              </a:pPr>
              <a:t>68</a:t>
            </a:fld>
            <a:endParaRPr lang="en-US" altLang="en-US" sz="1400">
              <a:latin typeface="Times New Roman" panose="02020603050405020304" pitchFamily="18" charset="0"/>
            </a:endParaRPr>
          </a:p>
        </p:txBody>
      </p:sp>
      <p:sp>
        <p:nvSpPr>
          <p:cNvPr id="39938" name="Rectangle 2">
            <a:extLst>
              <a:ext uri="{FF2B5EF4-FFF2-40B4-BE49-F238E27FC236}">
                <a16:creationId xmlns:a16="http://schemas.microsoft.com/office/drawing/2014/main" id="{7AC0BBFF-C7B1-42C7-B6D6-171360A98B9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9939" name="Rectangle 3">
            <a:extLst>
              <a:ext uri="{FF2B5EF4-FFF2-40B4-BE49-F238E27FC236}">
                <a16:creationId xmlns:a16="http://schemas.microsoft.com/office/drawing/2014/main" id="{A39EA71A-18DB-4476-8011-AF44486CE6D2}"/>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F5B941E4-172B-486E-902F-54E04509D796}"/>
              </a:ext>
            </a:extLst>
          </p:cNvPr>
          <p:cNvSpPr>
            <a:spLocks noGrp="1" noChangeArrowheads="1"/>
          </p:cNvSpPr>
          <p:nvPr>
            <p:ph type="sldNum"/>
          </p:nvPr>
        </p:nvSpPr>
        <p:spPr>
          <a:ln/>
        </p:spPr>
        <p:txBody>
          <a:bodyPr/>
          <a:lstStyle/>
          <a:p>
            <a:fld id="{297FD34B-6B28-43A7-A6F3-0CEF1BAFBDA5}" type="slidenum">
              <a:rPr lang="en-US" altLang="en-US"/>
              <a:pPr/>
              <a:t>69</a:t>
            </a:fld>
            <a:endParaRPr lang="en-US" altLang="en-US"/>
          </a:p>
        </p:txBody>
      </p:sp>
      <p:sp>
        <p:nvSpPr>
          <p:cNvPr id="40961" name="Text Box 1">
            <a:extLst>
              <a:ext uri="{FF2B5EF4-FFF2-40B4-BE49-F238E27FC236}">
                <a16:creationId xmlns:a16="http://schemas.microsoft.com/office/drawing/2014/main" id="{A46467A7-1813-4C20-8DFA-C85DEBD30A6F}"/>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FC9D684-FC5D-44BF-939E-6491BFA836E0}" type="slidenum">
              <a:rPr lang="en-US" altLang="en-US" sz="1400">
                <a:latin typeface="Times New Roman" panose="02020603050405020304" pitchFamily="18" charset="0"/>
              </a:rPr>
              <a:pPr algn="r">
                <a:buClrTx/>
                <a:buFontTx/>
                <a:buNone/>
              </a:pPr>
              <a:t>69</a:t>
            </a:fld>
            <a:endParaRPr lang="en-US" altLang="en-US" sz="1400">
              <a:latin typeface="Times New Roman" panose="02020603050405020304" pitchFamily="18" charset="0"/>
            </a:endParaRPr>
          </a:p>
        </p:txBody>
      </p:sp>
      <p:sp>
        <p:nvSpPr>
          <p:cNvPr id="40962" name="Rectangle 2">
            <a:extLst>
              <a:ext uri="{FF2B5EF4-FFF2-40B4-BE49-F238E27FC236}">
                <a16:creationId xmlns:a16="http://schemas.microsoft.com/office/drawing/2014/main" id="{BE364F8C-32AC-47AE-8577-2BE5ED06966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0963" name="Rectangle 3">
            <a:extLst>
              <a:ext uri="{FF2B5EF4-FFF2-40B4-BE49-F238E27FC236}">
                <a16:creationId xmlns:a16="http://schemas.microsoft.com/office/drawing/2014/main" id="{7F62DB34-5D4F-4968-B683-0F8BF2A90692}"/>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UI-driven functional tests are run on an actual browser and mimic the user actions in the application. These tests give us feedback on the</a:t>
            </a:r>
          </a:p>
          <a:p>
            <a:r>
              <a:rPr lang="en-US" dirty="0"/>
              <a:t>integration between multiple components, such as services, the UI, and the DB. These macro-level tests should focus on validating all</a:t>
            </a:r>
          </a:p>
          <a:p>
            <a:r>
              <a:rPr lang="en-US" dirty="0"/>
              <a:t>the critical user flows. One example of a critical user flow in the ecommerce application is searching for a product, adding the</a:t>
            </a:r>
          </a:p>
          <a:p>
            <a:r>
              <a:rPr lang="en-US" dirty="0"/>
              <a:t>product to the cart, paying for the product, and getting an order confirmation. This can be added as a UI functional test. When writing</a:t>
            </a:r>
          </a:p>
          <a:p>
            <a:r>
              <a:rPr lang="en-US" dirty="0"/>
              <a:t>such tests, avoid validating the same details covered as part of the lower-level micro tests again, as this will be redundant and increase</a:t>
            </a:r>
          </a:p>
          <a:p>
            <a:r>
              <a:rPr lang="en-US" dirty="0"/>
              <a:t>their execution time. For instance, verifying the order totals for different combinations of item prices should be covered by unit tests</a:t>
            </a:r>
          </a:p>
          <a:p>
            <a:r>
              <a:rPr lang="en-US" dirty="0"/>
              <a:t>and needn’t be validated again as part of a UI functional test. UI functional tests are usually kept apart from the application code</a:t>
            </a:r>
          </a:p>
          <a:p>
            <a:r>
              <a:rPr lang="en-US" dirty="0"/>
              <a:t>as a separate code base. They mainly come under the tester’s purview, although they may be jointly owned with developers. These</a:t>
            </a:r>
          </a:p>
          <a:p>
            <a:r>
              <a:rPr lang="en-US" dirty="0"/>
              <a:t>tests take longer to run and tend to be brittle, as they depend on the entire application stack’s behavior, including the infrastructure,</a:t>
            </a:r>
          </a:p>
          <a:p>
            <a:r>
              <a:rPr lang="en-US" dirty="0"/>
              <a:t>network, and so on, being stable. Additionally, they require considerable maintenance effort compared to other types of tests as</a:t>
            </a:r>
          </a:p>
          <a:p>
            <a:r>
              <a:rPr lang="en-US" dirty="0"/>
              <a:t>failures could happen anywhere across the entire application—for example, a change in an element ID, a delay in page load, or</a:t>
            </a:r>
          </a:p>
          <a:p>
            <a:r>
              <a:rPr lang="en-US" dirty="0"/>
              <a:t>unavailability of services due to environment issues. Tools like Selenium and Cypress are popularly adopted to write</a:t>
            </a:r>
          </a:p>
          <a:p>
            <a:r>
              <a:rPr lang="en-US" dirty="0"/>
              <a:t>automated UI tests. You’ll find exercises for both of them later in the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9</a:t>
            </a:fld>
            <a:endParaRPr lang="en-US" dirty="0"/>
          </a:p>
        </p:txBody>
      </p:sp>
    </p:spTree>
    <p:extLst>
      <p:ext uri="{BB962C8B-B14F-4D97-AF65-F5344CB8AC3E}">
        <p14:creationId xmlns:p14="http://schemas.microsoft.com/office/powerpoint/2010/main" val="33180396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ABEB37A5-9C0A-44FB-9A35-45619DDF23F2}"/>
              </a:ext>
            </a:extLst>
          </p:cNvPr>
          <p:cNvSpPr>
            <a:spLocks noGrp="1" noChangeArrowheads="1"/>
          </p:cNvSpPr>
          <p:nvPr>
            <p:ph type="sldNum"/>
          </p:nvPr>
        </p:nvSpPr>
        <p:spPr>
          <a:ln/>
        </p:spPr>
        <p:txBody>
          <a:bodyPr/>
          <a:lstStyle/>
          <a:p>
            <a:fld id="{254D0450-5346-4131-9D6F-F5CE0B0F8D6F}" type="slidenum">
              <a:rPr lang="en-US" altLang="en-US"/>
              <a:pPr/>
              <a:t>70</a:t>
            </a:fld>
            <a:endParaRPr lang="en-US" altLang="en-US"/>
          </a:p>
        </p:txBody>
      </p:sp>
      <p:sp>
        <p:nvSpPr>
          <p:cNvPr id="41985" name="Text Box 1">
            <a:extLst>
              <a:ext uri="{FF2B5EF4-FFF2-40B4-BE49-F238E27FC236}">
                <a16:creationId xmlns:a16="http://schemas.microsoft.com/office/drawing/2014/main" id="{919123C1-673B-4F5D-86D9-21C0CED13004}"/>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5752E1D-D6B3-4729-9F6E-8167916FD448}" type="slidenum">
              <a:rPr lang="en-US" altLang="en-US" sz="1400">
                <a:latin typeface="Times New Roman" panose="02020603050405020304" pitchFamily="18" charset="0"/>
              </a:rPr>
              <a:pPr algn="r">
                <a:buClrTx/>
                <a:buFontTx/>
                <a:buNone/>
              </a:pPr>
              <a:t>70</a:t>
            </a:fld>
            <a:endParaRPr lang="en-US" altLang="en-US" sz="1400">
              <a:latin typeface="Times New Roman" panose="02020603050405020304" pitchFamily="18" charset="0"/>
            </a:endParaRPr>
          </a:p>
        </p:txBody>
      </p:sp>
      <p:sp>
        <p:nvSpPr>
          <p:cNvPr id="41986" name="Rectangle 2">
            <a:extLst>
              <a:ext uri="{FF2B5EF4-FFF2-40B4-BE49-F238E27FC236}">
                <a16:creationId xmlns:a16="http://schemas.microsoft.com/office/drawing/2014/main" id="{C94736ED-0E3E-4DEC-96D9-403D576BB41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987" name="Rectangle 3">
            <a:extLst>
              <a:ext uri="{FF2B5EF4-FFF2-40B4-BE49-F238E27FC236}">
                <a16:creationId xmlns:a16="http://schemas.microsoft.com/office/drawing/2014/main" id="{B0E1C2FE-7E33-4FE2-A222-F2A9E053B800}"/>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9E9E6283-8E90-49B1-B5D9-151F8F5098B6}"/>
              </a:ext>
            </a:extLst>
          </p:cNvPr>
          <p:cNvSpPr>
            <a:spLocks noGrp="1" noChangeArrowheads="1"/>
          </p:cNvSpPr>
          <p:nvPr>
            <p:ph type="sldNum"/>
          </p:nvPr>
        </p:nvSpPr>
        <p:spPr>
          <a:ln/>
        </p:spPr>
        <p:txBody>
          <a:bodyPr/>
          <a:lstStyle/>
          <a:p>
            <a:fld id="{DA3D4CA7-E9F6-46D4-8BEB-8FF2606A210D}" type="slidenum">
              <a:rPr lang="en-US" altLang="en-US"/>
              <a:pPr/>
              <a:t>71</a:t>
            </a:fld>
            <a:endParaRPr lang="en-US" altLang="en-US"/>
          </a:p>
        </p:txBody>
      </p:sp>
      <p:sp>
        <p:nvSpPr>
          <p:cNvPr id="43009" name="Text Box 1">
            <a:extLst>
              <a:ext uri="{FF2B5EF4-FFF2-40B4-BE49-F238E27FC236}">
                <a16:creationId xmlns:a16="http://schemas.microsoft.com/office/drawing/2014/main" id="{D308D434-9AE5-458B-BEAD-CCE933B5565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BD3CAA63-CE28-4027-8EAE-5D6E4E096620}" type="slidenum">
              <a:rPr lang="en-US" altLang="en-US" sz="1400">
                <a:latin typeface="Times New Roman" panose="02020603050405020304" pitchFamily="18" charset="0"/>
              </a:rPr>
              <a:pPr algn="r">
                <a:buClrTx/>
                <a:buFontTx/>
                <a:buNone/>
              </a:pPr>
              <a:t>71</a:t>
            </a:fld>
            <a:endParaRPr lang="en-US" altLang="en-US" sz="1400">
              <a:latin typeface="Times New Roman" panose="02020603050405020304" pitchFamily="18" charset="0"/>
            </a:endParaRPr>
          </a:p>
        </p:txBody>
      </p:sp>
      <p:sp>
        <p:nvSpPr>
          <p:cNvPr id="43010" name="Rectangle 2">
            <a:extLst>
              <a:ext uri="{FF2B5EF4-FFF2-40B4-BE49-F238E27FC236}">
                <a16:creationId xmlns:a16="http://schemas.microsoft.com/office/drawing/2014/main" id="{4A3EB3DF-7B01-4BE1-9ACE-CF1E47A8FA45}"/>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3011" name="Rectangle 3">
            <a:extLst>
              <a:ext uri="{FF2B5EF4-FFF2-40B4-BE49-F238E27FC236}">
                <a16:creationId xmlns:a16="http://schemas.microsoft.com/office/drawing/2014/main" id="{139FA873-9536-4C05-A861-15D91FCB038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0DAF9D4-E775-4BBA-8EF9-0FE0E36A9B3B}"/>
              </a:ext>
            </a:extLst>
          </p:cNvPr>
          <p:cNvSpPr>
            <a:spLocks noGrp="1" noChangeArrowheads="1"/>
          </p:cNvSpPr>
          <p:nvPr>
            <p:ph type="sldNum"/>
          </p:nvPr>
        </p:nvSpPr>
        <p:spPr>
          <a:ln/>
        </p:spPr>
        <p:txBody>
          <a:bodyPr/>
          <a:lstStyle/>
          <a:p>
            <a:fld id="{F3DCE2EE-DAF6-4697-81C9-5F0DCEDDC42C}" type="slidenum">
              <a:rPr lang="en-US" altLang="en-US"/>
              <a:pPr/>
              <a:t>72</a:t>
            </a:fld>
            <a:endParaRPr lang="en-US" altLang="en-US"/>
          </a:p>
        </p:txBody>
      </p:sp>
      <p:sp>
        <p:nvSpPr>
          <p:cNvPr id="44033" name="Text Box 1">
            <a:extLst>
              <a:ext uri="{FF2B5EF4-FFF2-40B4-BE49-F238E27FC236}">
                <a16:creationId xmlns:a16="http://schemas.microsoft.com/office/drawing/2014/main" id="{3F7FCC0A-D888-4C90-AFC6-EE794016AEB5}"/>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639B8F1B-ECCB-4012-A3C0-0D67A4CF3793}" type="slidenum">
              <a:rPr lang="en-US" altLang="en-US" sz="1400">
                <a:latin typeface="Times New Roman" panose="02020603050405020304" pitchFamily="18" charset="0"/>
              </a:rPr>
              <a:pPr algn="r">
                <a:buClrTx/>
                <a:buFontTx/>
                <a:buNone/>
              </a:pPr>
              <a:t>72</a:t>
            </a:fld>
            <a:endParaRPr lang="en-US" altLang="en-US" sz="1400">
              <a:latin typeface="Times New Roman" panose="02020603050405020304" pitchFamily="18" charset="0"/>
            </a:endParaRPr>
          </a:p>
        </p:txBody>
      </p:sp>
      <p:sp>
        <p:nvSpPr>
          <p:cNvPr id="44034" name="Rectangle 2">
            <a:extLst>
              <a:ext uri="{FF2B5EF4-FFF2-40B4-BE49-F238E27FC236}">
                <a16:creationId xmlns:a16="http://schemas.microsoft.com/office/drawing/2014/main" id="{CEC8FC17-4679-497F-9647-43BF29C9C5FC}"/>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4035" name="Rectangle 3">
            <a:extLst>
              <a:ext uri="{FF2B5EF4-FFF2-40B4-BE49-F238E27FC236}">
                <a16:creationId xmlns:a16="http://schemas.microsoft.com/office/drawing/2014/main" id="{65D30D37-BAEB-4674-9E22-3DB067F16894}"/>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E6CFEBD1-8164-4417-B201-9CB21346D36C}"/>
              </a:ext>
            </a:extLst>
          </p:cNvPr>
          <p:cNvSpPr>
            <a:spLocks noGrp="1" noChangeArrowheads="1"/>
          </p:cNvSpPr>
          <p:nvPr>
            <p:ph type="sldNum"/>
          </p:nvPr>
        </p:nvSpPr>
        <p:spPr>
          <a:ln/>
        </p:spPr>
        <p:txBody>
          <a:bodyPr/>
          <a:lstStyle/>
          <a:p>
            <a:fld id="{64CAC9C6-33A0-4535-ACCB-20F73A39B4B5}" type="slidenum">
              <a:rPr lang="en-US" altLang="en-US"/>
              <a:pPr/>
              <a:t>73</a:t>
            </a:fld>
            <a:endParaRPr lang="en-US" altLang="en-US"/>
          </a:p>
        </p:txBody>
      </p:sp>
      <p:sp>
        <p:nvSpPr>
          <p:cNvPr id="45057" name="Text Box 1">
            <a:extLst>
              <a:ext uri="{FF2B5EF4-FFF2-40B4-BE49-F238E27FC236}">
                <a16:creationId xmlns:a16="http://schemas.microsoft.com/office/drawing/2014/main" id="{1EABE2F4-8DFE-43F1-B852-CE974B4337E7}"/>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DD201B2-9085-4012-B7C9-71BDC509B687}" type="slidenum">
              <a:rPr lang="en-US" altLang="en-US" sz="1400">
                <a:latin typeface="Times New Roman" panose="02020603050405020304" pitchFamily="18" charset="0"/>
              </a:rPr>
              <a:pPr algn="r">
                <a:buClrTx/>
                <a:buFontTx/>
                <a:buNone/>
              </a:pPr>
              <a:t>73</a:t>
            </a:fld>
            <a:endParaRPr lang="en-US" altLang="en-US" sz="1400">
              <a:latin typeface="Times New Roman" panose="02020603050405020304" pitchFamily="18" charset="0"/>
            </a:endParaRPr>
          </a:p>
        </p:txBody>
      </p:sp>
      <p:sp>
        <p:nvSpPr>
          <p:cNvPr id="45058" name="Rectangle 2">
            <a:extLst>
              <a:ext uri="{FF2B5EF4-FFF2-40B4-BE49-F238E27FC236}">
                <a16:creationId xmlns:a16="http://schemas.microsoft.com/office/drawing/2014/main" id="{D180E15A-8144-45E4-BB06-3C38036977FB}"/>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5059" name="Rectangle 3">
            <a:extLst>
              <a:ext uri="{FF2B5EF4-FFF2-40B4-BE49-F238E27FC236}">
                <a16:creationId xmlns:a16="http://schemas.microsoft.com/office/drawing/2014/main" id="{A1A264E9-019D-48BC-957E-B6E295456364}"/>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DB0C62F8-2316-4A55-A0A9-EFAFFB2FA0A7}"/>
              </a:ext>
            </a:extLst>
          </p:cNvPr>
          <p:cNvSpPr>
            <a:spLocks noGrp="1" noChangeArrowheads="1"/>
          </p:cNvSpPr>
          <p:nvPr>
            <p:ph type="sldNum"/>
          </p:nvPr>
        </p:nvSpPr>
        <p:spPr>
          <a:ln/>
        </p:spPr>
        <p:txBody>
          <a:bodyPr/>
          <a:lstStyle/>
          <a:p>
            <a:fld id="{004ABC80-10C9-4DF3-9B12-21C7664B35DE}" type="slidenum">
              <a:rPr lang="en-US" altLang="en-US"/>
              <a:pPr/>
              <a:t>74</a:t>
            </a:fld>
            <a:endParaRPr lang="en-US" altLang="en-US"/>
          </a:p>
        </p:txBody>
      </p:sp>
      <p:sp>
        <p:nvSpPr>
          <p:cNvPr id="46081" name="Text Box 1">
            <a:extLst>
              <a:ext uri="{FF2B5EF4-FFF2-40B4-BE49-F238E27FC236}">
                <a16:creationId xmlns:a16="http://schemas.microsoft.com/office/drawing/2014/main" id="{83E777E1-BB6A-4D91-B2C3-DE050C728AD2}"/>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6033641C-25AA-40D4-9030-220FFB5E2AAE}" type="slidenum">
              <a:rPr lang="en-US" altLang="en-US" sz="1400">
                <a:latin typeface="Times New Roman" panose="02020603050405020304" pitchFamily="18" charset="0"/>
              </a:rPr>
              <a:pPr algn="r">
                <a:buClrTx/>
                <a:buFontTx/>
                <a:buNone/>
              </a:pPr>
              <a:t>74</a:t>
            </a:fld>
            <a:endParaRPr lang="en-US" altLang="en-US" sz="1400">
              <a:latin typeface="Times New Roman" panose="02020603050405020304" pitchFamily="18" charset="0"/>
            </a:endParaRPr>
          </a:p>
        </p:txBody>
      </p:sp>
      <p:sp>
        <p:nvSpPr>
          <p:cNvPr id="46082" name="Rectangle 2">
            <a:extLst>
              <a:ext uri="{FF2B5EF4-FFF2-40B4-BE49-F238E27FC236}">
                <a16:creationId xmlns:a16="http://schemas.microsoft.com/office/drawing/2014/main" id="{DD09AB38-5316-49DD-AC3D-251C84A112BF}"/>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3" name="Rectangle 3">
            <a:extLst>
              <a:ext uri="{FF2B5EF4-FFF2-40B4-BE49-F238E27FC236}">
                <a16:creationId xmlns:a16="http://schemas.microsoft.com/office/drawing/2014/main" id="{6967C445-EF74-4393-8619-AFF911B12878}"/>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F215576-35FB-4D11-8709-AA14A4B06C27}"/>
              </a:ext>
            </a:extLst>
          </p:cNvPr>
          <p:cNvSpPr>
            <a:spLocks noGrp="1" noChangeArrowheads="1"/>
          </p:cNvSpPr>
          <p:nvPr>
            <p:ph type="sldNum"/>
          </p:nvPr>
        </p:nvSpPr>
        <p:spPr>
          <a:ln/>
        </p:spPr>
        <p:txBody>
          <a:bodyPr/>
          <a:lstStyle/>
          <a:p>
            <a:fld id="{C0545DAC-80DC-43DB-92E7-80A338C985B2}" type="slidenum">
              <a:rPr lang="en-US" altLang="en-US"/>
              <a:pPr/>
              <a:t>75</a:t>
            </a:fld>
            <a:endParaRPr lang="en-US" altLang="en-US"/>
          </a:p>
        </p:txBody>
      </p:sp>
      <p:sp>
        <p:nvSpPr>
          <p:cNvPr id="47105" name="Text Box 1">
            <a:extLst>
              <a:ext uri="{FF2B5EF4-FFF2-40B4-BE49-F238E27FC236}">
                <a16:creationId xmlns:a16="http://schemas.microsoft.com/office/drawing/2014/main" id="{37AD4E6E-300B-4931-9E97-4FC4D6AE01DD}"/>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8AFA5244-7DC3-4E06-8E8E-50DACBBF0895}" type="slidenum">
              <a:rPr lang="en-US" altLang="en-US" sz="1400">
                <a:latin typeface="Times New Roman" panose="02020603050405020304" pitchFamily="18" charset="0"/>
              </a:rPr>
              <a:pPr algn="r">
                <a:buClrTx/>
                <a:buFontTx/>
                <a:buNone/>
              </a:pPr>
              <a:t>75</a:t>
            </a:fld>
            <a:endParaRPr lang="en-US" altLang="en-US" sz="1400">
              <a:latin typeface="Times New Roman" panose="02020603050405020304" pitchFamily="18" charset="0"/>
            </a:endParaRPr>
          </a:p>
        </p:txBody>
      </p:sp>
      <p:sp>
        <p:nvSpPr>
          <p:cNvPr id="47106" name="Rectangle 2">
            <a:extLst>
              <a:ext uri="{FF2B5EF4-FFF2-40B4-BE49-F238E27FC236}">
                <a16:creationId xmlns:a16="http://schemas.microsoft.com/office/drawing/2014/main" id="{2AC37616-6FA2-4214-B379-6D3786C1F2C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7107" name="Rectangle 3">
            <a:extLst>
              <a:ext uri="{FF2B5EF4-FFF2-40B4-BE49-F238E27FC236}">
                <a16:creationId xmlns:a16="http://schemas.microsoft.com/office/drawing/2014/main" id="{4454D0BA-ED37-4B12-B395-42C5C09B866B}"/>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55A1578F-163C-43CB-B5E9-5DFAB61EFEBC}"/>
              </a:ext>
            </a:extLst>
          </p:cNvPr>
          <p:cNvSpPr>
            <a:spLocks noGrp="1" noChangeArrowheads="1"/>
          </p:cNvSpPr>
          <p:nvPr>
            <p:ph type="sldNum"/>
          </p:nvPr>
        </p:nvSpPr>
        <p:spPr>
          <a:ln/>
        </p:spPr>
        <p:txBody>
          <a:bodyPr/>
          <a:lstStyle/>
          <a:p>
            <a:fld id="{E4AD83A1-EF3A-439B-B2B6-F3B1308F5C08}" type="slidenum">
              <a:rPr lang="en-US" altLang="en-US"/>
              <a:pPr/>
              <a:t>76</a:t>
            </a:fld>
            <a:endParaRPr lang="en-US" altLang="en-US"/>
          </a:p>
        </p:txBody>
      </p:sp>
      <p:sp>
        <p:nvSpPr>
          <p:cNvPr id="48129" name="Text Box 1">
            <a:extLst>
              <a:ext uri="{FF2B5EF4-FFF2-40B4-BE49-F238E27FC236}">
                <a16:creationId xmlns:a16="http://schemas.microsoft.com/office/drawing/2014/main" id="{A6BE9EBD-4C6A-4BFE-B4BE-1D958C7ABA6A}"/>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B5D58FDA-52B8-4057-B33F-D0C4C7C5D4C7}" type="slidenum">
              <a:rPr lang="en-US" altLang="en-US" sz="1400">
                <a:latin typeface="Times New Roman" panose="02020603050405020304" pitchFamily="18" charset="0"/>
              </a:rPr>
              <a:pPr algn="r">
                <a:buClrTx/>
                <a:buFontTx/>
                <a:buNone/>
              </a:pPr>
              <a:t>76</a:t>
            </a:fld>
            <a:endParaRPr lang="en-US" altLang="en-US" sz="1400">
              <a:latin typeface="Times New Roman" panose="02020603050405020304" pitchFamily="18" charset="0"/>
            </a:endParaRPr>
          </a:p>
        </p:txBody>
      </p:sp>
      <p:sp>
        <p:nvSpPr>
          <p:cNvPr id="48130" name="Rectangle 2">
            <a:extLst>
              <a:ext uri="{FF2B5EF4-FFF2-40B4-BE49-F238E27FC236}">
                <a16:creationId xmlns:a16="http://schemas.microsoft.com/office/drawing/2014/main" id="{8E040CE0-B62D-40A6-B583-F18308D1A513}"/>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8131" name="Rectangle 3">
            <a:extLst>
              <a:ext uri="{FF2B5EF4-FFF2-40B4-BE49-F238E27FC236}">
                <a16:creationId xmlns:a16="http://schemas.microsoft.com/office/drawing/2014/main" id="{229A8C9F-D077-4053-858B-C6935C484D3F}"/>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3EB7EFE0-15B3-4F92-AEF7-34640746D1E7}"/>
              </a:ext>
            </a:extLst>
          </p:cNvPr>
          <p:cNvSpPr>
            <a:spLocks noGrp="1" noChangeArrowheads="1"/>
          </p:cNvSpPr>
          <p:nvPr>
            <p:ph type="sldNum"/>
          </p:nvPr>
        </p:nvSpPr>
        <p:spPr>
          <a:ln/>
        </p:spPr>
        <p:txBody>
          <a:bodyPr/>
          <a:lstStyle/>
          <a:p>
            <a:fld id="{EA7DC110-84FA-4B45-AE08-D1617A87A093}" type="slidenum">
              <a:rPr lang="en-US" altLang="en-US"/>
              <a:pPr/>
              <a:t>77</a:t>
            </a:fld>
            <a:endParaRPr lang="en-US" altLang="en-US"/>
          </a:p>
        </p:txBody>
      </p:sp>
      <p:sp>
        <p:nvSpPr>
          <p:cNvPr id="49153" name="Text Box 1">
            <a:extLst>
              <a:ext uri="{FF2B5EF4-FFF2-40B4-BE49-F238E27FC236}">
                <a16:creationId xmlns:a16="http://schemas.microsoft.com/office/drawing/2014/main" id="{B1283DF5-6E5A-4997-B4ED-3CF50477883D}"/>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383498AE-A8BC-4D10-BA6B-962F722A6E1F}" type="slidenum">
              <a:rPr lang="en-US" altLang="en-US" sz="1400">
                <a:latin typeface="Times New Roman" panose="02020603050405020304" pitchFamily="18" charset="0"/>
              </a:rPr>
              <a:pPr algn="r">
                <a:buClrTx/>
                <a:buFontTx/>
                <a:buNone/>
              </a:pPr>
              <a:t>77</a:t>
            </a:fld>
            <a:endParaRPr lang="en-US" altLang="en-US" sz="1400">
              <a:latin typeface="Times New Roman" panose="02020603050405020304" pitchFamily="18" charset="0"/>
            </a:endParaRPr>
          </a:p>
        </p:txBody>
      </p:sp>
      <p:sp>
        <p:nvSpPr>
          <p:cNvPr id="49154" name="Rectangle 2">
            <a:extLst>
              <a:ext uri="{FF2B5EF4-FFF2-40B4-BE49-F238E27FC236}">
                <a16:creationId xmlns:a16="http://schemas.microsoft.com/office/drawing/2014/main" id="{FDFFBE00-096B-4319-8D8B-7D6AC9CB5588}"/>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9155" name="Rectangle 3">
            <a:extLst>
              <a:ext uri="{FF2B5EF4-FFF2-40B4-BE49-F238E27FC236}">
                <a16:creationId xmlns:a16="http://schemas.microsoft.com/office/drawing/2014/main" id="{931AF4A7-C630-4AB0-A5D0-6372B1137DC6}"/>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B0A3E188-48E4-4758-BF40-14D992224764}"/>
              </a:ext>
            </a:extLst>
          </p:cNvPr>
          <p:cNvSpPr>
            <a:spLocks noGrp="1" noChangeArrowheads="1"/>
          </p:cNvSpPr>
          <p:nvPr>
            <p:ph type="sldNum"/>
          </p:nvPr>
        </p:nvSpPr>
        <p:spPr>
          <a:ln/>
        </p:spPr>
        <p:txBody>
          <a:bodyPr/>
          <a:lstStyle/>
          <a:p>
            <a:fld id="{C0C90A18-E75A-4BEC-A997-4BFCC3704BD6}" type="slidenum">
              <a:rPr lang="en-US" altLang="en-US"/>
              <a:pPr/>
              <a:t>78</a:t>
            </a:fld>
            <a:endParaRPr lang="en-US" altLang="en-US"/>
          </a:p>
        </p:txBody>
      </p:sp>
      <p:sp>
        <p:nvSpPr>
          <p:cNvPr id="50177" name="Text Box 1">
            <a:extLst>
              <a:ext uri="{FF2B5EF4-FFF2-40B4-BE49-F238E27FC236}">
                <a16:creationId xmlns:a16="http://schemas.microsoft.com/office/drawing/2014/main" id="{8CD07B5F-C76E-4A21-8006-C6121C34E8E5}"/>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14720FD0-B57E-4216-B194-9B9B31980DBF}" type="slidenum">
              <a:rPr lang="en-US" altLang="en-US" sz="1400">
                <a:latin typeface="Times New Roman" panose="02020603050405020304" pitchFamily="18" charset="0"/>
              </a:rPr>
              <a:pPr algn="r">
                <a:buClrTx/>
                <a:buFontTx/>
                <a:buNone/>
              </a:pPr>
              <a:t>78</a:t>
            </a:fld>
            <a:endParaRPr lang="en-US" altLang="en-US" sz="1400">
              <a:latin typeface="Times New Roman" panose="02020603050405020304" pitchFamily="18" charset="0"/>
            </a:endParaRPr>
          </a:p>
        </p:txBody>
      </p:sp>
      <p:sp>
        <p:nvSpPr>
          <p:cNvPr id="50178" name="Rectangle 2">
            <a:extLst>
              <a:ext uri="{FF2B5EF4-FFF2-40B4-BE49-F238E27FC236}">
                <a16:creationId xmlns:a16="http://schemas.microsoft.com/office/drawing/2014/main" id="{4A7D50AD-F19E-42FA-9581-30E0A1C60260}"/>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0179" name="Rectangle 3">
            <a:extLst>
              <a:ext uri="{FF2B5EF4-FFF2-40B4-BE49-F238E27FC236}">
                <a16:creationId xmlns:a16="http://schemas.microsoft.com/office/drawing/2014/main" id="{08944CF8-D562-4B9D-B79F-41416232DCE6}"/>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a:extLst>
              <a:ext uri="{FF2B5EF4-FFF2-40B4-BE49-F238E27FC236}">
                <a16:creationId xmlns:a16="http://schemas.microsoft.com/office/drawing/2014/main" id="{C4333BAE-A12C-44BA-AD7C-E7E48FBC254D}"/>
              </a:ext>
            </a:extLst>
          </p:cNvPr>
          <p:cNvSpPr>
            <a:spLocks noGrp="1" noChangeArrowheads="1"/>
          </p:cNvSpPr>
          <p:nvPr>
            <p:ph type="sldNum"/>
          </p:nvPr>
        </p:nvSpPr>
        <p:spPr>
          <a:ln/>
        </p:spPr>
        <p:txBody>
          <a:bodyPr/>
          <a:lstStyle/>
          <a:p>
            <a:fld id="{75FE2A0D-0C30-4243-892D-DEA778583722}" type="slidenum">
              <a:rPr lang="en-US" altLang="en-US"/>
              <a:pPr/>
              <a:t>79</a:t>
            </a:fld>
            <a:endParaRPr lang="en-US" altLang="en-US"/>
          </a:p>
        </p:txBody>
      </p:sp>
      <p:sp>
        <p:nvSpPr>
          <p:cNvPr id="51201" name="Text Box 1">
            <a:extLst>
              <a:ext uri="{FF2B5EF4-FFF2-40B4-BE49-F238E27FC236}">
                <a16:creationId xmlns:a16="http://schemas.microsoft.com/office/drawing/2014/main" id="{141FAF50-879B-4E41-96CF-A45EFA1BFC63}"/>
              </a:ext>
            </a:extLst>
          </p:cNvPr>
          <p:cNvSpPr txBox="1">
            <a:spLocks noChangeArrowheads="1"/>
          </p:cNvSpPr>
          <p:nvPr/>
        </p:nvSpPr>
        <p:spPr bwMode="auto">
          <a:xfrm>
            <a:off x="4398963" y="9555163"/>
            <a:ext cx="3371850" cy="501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r">
              <a:buClrTx/>
              <a:buFontTx/>
              <a:buNone/>
            </a:pPr>
            <a:fld id="{5BA7CBC6-BFC0-4A94-A176-5BDBEA5673BA}" type="slidenum">
              <a:rPr lang="en-US" altLang="en-US" sz="1400">
                <a:latin typeface="Times New Roman" panose="02020603050405020304" pitchFamily="18" charset="0"/>
              </a:rPr>
              <a:pPr algn="r">
                <a:buClrTx/>
                <a:buFontTx/>
                <a:buNone/>
              </a:pPr>
              <a:t>79</a:t>
            </a:fld>
            <a:endParaRPr lang="en-US" altLang="en-US" sz="1400">
              <a:latin typeface="Times New Roman" panose="02020603050405020304" pitchFamily="18" charset="0"/>
            </a:endParaRPr>
          </a:p>
        </p:txBody>
      </p:sp>
      <p:sp>
        <p:nvSpPr>
          <p:cNvPr id="51202" name="Rectangle 2">
            <a:extLst>
              <a:ext uri="{FF2B5EF4-FFF2-40B4-BE49-F238E27FC236}">
                <a16:creationId xmlns:a16="http://schemas.microsoft.com/office/drawing/2014/main" id="{9A5F4AA2-6B80-4F6E-A9EC-6C43B0303416}"/>
              </a:ext>
            </a:extLst>
          </p:cNvPr>
          <p:cNvSpPr txBox="1">
            <a:spLocks noGrp="1" noRot="1" noChangeAspect="1" noChangeArrowheads="1"/>
          </p:cNvSpPr>
          <p:nvPr>
            <p:ph type="sldImg"/>
          </p:nvPr>
        </p:nvSpPr>
        <p:spPr bwMode="auto">
          <a:xfrm>
            <a:off x="1371600" y="763588"/>
            <a:ext cx="50292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03" name="Rectangle 3">
            <a:extLst>
              <a:ext uri="{FF2B5EF4-FFF2-40B4-BE49-F238E27FC236}">
                <a16:creationId xmlns:a16="http://schemas.microsoft.com/office/drawing/2014/main" id="{325159D8-E9E0-4D6E-9803-27409F2F522D}"/>
              </a:ext>
            </a:extLst>
          </p:cNvPr>
          <p:cNvSpPr txBox="1">
            <a:spLocks noGrp="1" noChangeArrowheads="1"/>
          </p:cNvSpPr>
          <p:nvPr>
            <p:ph type="body" idx="1"/>
          </p:nvPr>
        </p:nvSpPr>
        <p:spPr bwMode="auto">
          <a:xfrm>
            <a:off x="777875" y="4776788"/>
            <a:ext cx="6215063" cy="452278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UI-driven functional tests are run on an actual browser and mimic the user actions in the application. These tests give us feedback on the</a:t>
            </a:r>
          </a:p>
          <a:p>
            <a:r>
              <a:rPr lang="en-US" dirty="0"/>
              <a:t>integration between multiple components, such as services, the UI, and the DB. These macro-level tests should focus on validating all</a:t>
            </a:r>
          </a:p>
          <a:p>
            <a:r>
              <a:rPr lang="en-US" dirty="0"/>
              <a:t>the critical user flows. One example of a critical user flow in the ecommerce application is searching for a product, adding the</a:t>
            </a:r>
          </a:p>
          <a:p>
            <a:r>
              <a:rPr lang="en-US" dirty="0"/>
              <a:t>product to the cart, paying for the product, and getting an order confirmation. This can be added as a UI functional test. When writing</a:t>
            </a:r>
          </a:p>
          <a:p>
            <a:r>
              <a:rPr lang="en-US" dirty="0"/>
              <a:t>such tests, avoid validating the same details covered as part of the lower-level micro tests again, as this will be redundant and increase</a:t>
            </a:r>
          </a:p>
          <a:p>
            <a:r>
              <a:rPr lang="en-US" dirty="0"/>
              <a:t>their execution time. For instance, verifying the order totals for different combinations of item prices should be covered by unit tests</a:t>
            </a:r>
          </a:p>
          <a:p>
            <a:r>
              <a:rPr lang="en-US" dirty="0"/>
              <a:t>and needn’t be validated again as part of a UI functional test. UI functional tests are usually kept apart from the application code</a:t>
            </a:r>
          </a:p>
          <a:p>
            <a:r>
              <a:rPr lang="en-US" dirty="0"/>
              <a:t>as a separate code base. They mainly come under the tester’s purview, although they may be jointly owned with developers. These</a:t>
            </a:r>
          </a:p>
          <a:p>
            <a:r>
              <a:rPr lang="en-US" dirty="0"/>
              <a:t>tests take longer to run and tend to be brittle, as they depend on the entire application stack’s behavior, including the infrastructure,</a:t>
            </a:r>
          </a:p>
          <a:p>
            <a:r>
              <a:rPr lang="en-US" dirty="0"/>
              <a:t>network, and so on, being stable. Additionally, they require considerable maintenance effort compared to other types of tests as</a:t>
            </a:r>
          </a:p>
          <a:p>
            <a:r>
              <a:rPr lang="en-US" dirty="0"/>
              <a:t>failures could happen anywhere across the entire application—for example, a change in an element ID, a delay in page load, or</a:t>
            </a:r>
          </a:p>
          <a:p>
            <a:r>
              <a:rPr lang="en-US" dirty="0"/>
              <a:t>unavailability of services due to environment issues. Tools like Selenium and Cypress are popularly adopted to write</a:t>
            </a:r>
          </a:p>
          <a:p>
            <a:r>
              <a:rPr lang="en-US" dirty="0"/>
              <a:t>automated UI tests. You’ll find exercises for both of them later in the chapter.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10</a:t>
            </a:fld>
            <a:endParaRPr lang="en-US" dirty="0"/>
          </a:p>
        </p:txBody>
      </p:sp>
    </p:spTree>
    <p:extLst>
      <p:ext uri="{BB962C8B-B14F-4D97-AF65-F5344CB8AC3E}">
        <p14:creationId xmlns:p14="http://schemas.microsoft.com/office/powerpoint/2010/main" val="428000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tests should validate the entire breadth of your domain workflow, including downstream systems. In the ecommerce application, after an order is placed on the website, the downstream systems (such as the warehouse management system, third-party shipping partner services, and so on) actually fulfill the order. This end-to-end domain flow needs to be tested for proper integration. Depending on the application context, the UI functional tests often</a:t>
            </a:r>
          </a:p>
          <a:p>
            <a:r>
              <a:rPr lang="en-US" dirty="0"/>
              <a:t>tend to become end-to-end tests. If not, create separate end-to-end tests using a combination of UI, service, and DB testing tools to cover the entire integration flow. Obviously, these tests take the longest time to run and require more care in maintaining, as they need a stable environment and test data setup across various systems. The intent of these tests is to determine whether all the components are integrated properly end to end, and not to test the</a:t>
            </a:r>
          </a:p>
          <a:p>
            <a:r>
              <a:rPr lang="en-US" dirty="0"/>
              <a:t>components’ functionalities. So, you can just have a few tests that will activate all your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a:p>
            <a:endParaRPr lang="en-US" dirty="0"/>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11</a:t>
            </a:fld>
            <a:endParaRPr lang="en-US" dirty="0"/>
          </a:p>
        </p:txBody>
      </p:sp>
    </p:spTree>
    <p:extLst>
      <p:ext uri="{BB962C8B-B14F-4D97-AF65-F5344CB8AC3E}">
        <p14:creationId xmlns:p14="http://schemas.microsoft.com/office/powerpoint/2010/main" val="2013808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Resource: Full Stack Testing book (chapter 3)</a:t>
            </a:r>
          </a:p>
        </p:txBody>
      </p:sp>
      <p:sp>
        <p:nvSpPr>
          <p:cNvPr id="4" name="Slide Number Placeholder 3"/>
          <p:cNvSpPr>
            <a:spLocks noGrp="1"/>
          </p:cNvSpPr>
          <p:nvPr>
            <p:ph type="sldNum" sz="quarter" idx="5"/>
          </p:nvPr>
        </p:nvSpPr>
        <p:spPr/>
        <p:txBody>
          <a:bodyPr/>
          <a:lstStyle/>
          <a:p>
            <a:fld id="{225CE36D-C926-46E6-84F6-40AC67A3EEFE}" type="slidenum">
              <a:rPr lang="en-US" smtClean="0"/>
              <a:t>12</a:t>
            </a:fld>
            <a:endParaRPr lang="en-US" dirty="0"/>
          </a:p>
        </p:txBody>
      </p:sp>
    </p:spTree>
    <p:extLst>
      <p:ext uri="{BB962C8B-B14F-4D97-AF65-F5344CB8AC3E}">
        <p14:creationId xmlns:p14="http://schemas.microsoft.com/office/powerpoint/2010/main" val="13796830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noProof="1"/>
              <a:t>Mike Cohn crystallized this nicely with a visual cue in his 2009 book Succeeding with Agile (Addison-Wesley Professional) as the test pyramid concept. The test pyramid recommends having a broad bucket of micro-level tests and gradually reducing the number of macro-level tests as their scope increases. For example, if you have 10x unit and integration tests, you should have 5x service tests and only x UI-driven tests. If you layer these one on top of another, with the unit tests at the bottom, they form a pyramid. The obvious reason for such a recommendation is that as the scope of the tests increases, they take more time to run and cost more to write and maintain</a:t>
            </a:r>
          </a:p>
          <a:p>
            <a:pPr marL="171450" indent="-171450">
              <a:buFont typeface="Arial" panose="020B0604020202020204" pitchFamily="34" charset="0"/>
              <a:buChar char="•"/>
            </a:pPr>
            <a:endParaRPr lang="en-US" noProof="1"/>
          </a:p>
          <a:p>
            <a:pPr marL="171450" indent="-171450">
              <a:buFont typeface="Arial" panose="020B0604020202020204" pitchFamily="34" charset="0"/>
              <a:buChar char="•"/>
            </a:pPr>
            <a:r>
              <a:rPr lang="en-US" noProof="1"/>
              <a:t>a few E2E tests will activate all your components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Although the test pyramid can be thought of as the ideal to pursue, there may be situations where it is not possible to achieve a true pyramid shape. This can be due to practical pitfalls, such as lack of a fully deployed test environment to support end-to-end tests, or lack of tools to automate certain kinds of functionalities (such as barcode scanning), or, bluntly, lack of skills. In such cases, the team should be mindful of the trade-offs they are making and choose the quantity and types of tests in such a way that they can still achieve the goal of getting fast feedback, despite these constraints.</a:t>
            </a:r>
          </a:p>
          <a:p>
            <a:pPr marL="171450" indent="-171450">
              <a:buFont typeface="Arial" panose="020B0604020202020204" pitchFamily="34" charset="0"/>
              <a:buChar char="•"/>
            </a:pPr>
            <a:endParaRPr 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Resource: Full Stack Testing book (chapter 3)</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13</a:t>
            </a:fld>
            <a:endParaRPr lang="en-US" dirty="0"/>
          </a:p>
        </p:txBody>
      </p:sp>
    </p:spTree>
    <p:extLst>
      <p:ext uri="{BB962C8B-B14F-4D97-AF65-F5344CB8AC3E}">
        <p14:creationId xmlns:p14="http://schemas.microsoft.com/office/powerpoint/2010/main" val="204326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story starts in 2004 at </a:t>
            </a:r>
            <a:r>
              <a:rPr lang="en-US" dirty="0" err="1"/>
              <a:t>ThoughtWorks</a:t>
            </a:r>
            <a:r>
              <a:rPr lang="en-US" dirty="0"/>
              <a:t> in Chicago, with Jason Huggins building the Core mode as "</a:t>
            </a:r>
            <a:r>
              <a:rPr lang="en-US" dirty="0" err="1"/>
              <a:t>JavaScriptTestRunner</a:t>
            </a:r>
            <a:r>
              <a:rPr lang="en-US" dirty="0"/>
              <a:t>" for the testing of an internal Time and Expenses application (Python, </a:t>
            </a:r>
            <a:r>
              <a:rPr lang="en-US" dirty="0" err="1"/>
              <a:t>Plone</a:t>
            </a:r>
            <a:r>
              <a:rPr lang="en-US" dirty="0"/>
              <a:t>). Automatic testing of any applications is core to </a:t>
            </a:r>
            <a:r>
              <a:rPr lang="en-US" dirty="0" err="1"/>
              <a:t>ThoughtWork's</a:t>
            </a:r>
            <a:r>
              <a:rPr lang="en-US" dirty="0"/>
              <a:t> style, given the Agile leanings of this consultancy. He has help from Paul Gross and Jie Tina Wang. For them, this was a day job. Soon after in 2004 fellow </a:t>
            </a:r>
            <a:r>
              <a:rPr lang="en-US" dirty="0" err="1"/>
              <a:t>ThoughtWorker</a:t>
            </a:r>
            <a:r>
              <a:rPr lang="en-US" dirty="0"/>
              <a:t> Paul </a:t>
            </a:r>
            <a:r>
              <a:rPr lang="en-US" dirty="0" err="1"/>
              <a:t>Hammant</a:t>
            </a:r>
            <a:r>
              <a:rPr lang="en-US" dirty="0"/>
              <a:t> saw the demo, and started discussions about the open sourcing of Selenium</a:t>
            </a:r>
          </a:p>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18</a:t>
            </a:fld>
            <a:endParaRPr lang="en-US"/>
          </a:p>
        </p:txBody>
      </p:sp>
    </p:spTree>
    <p:extLst>
      <p:ext uri="{BB962C8B-B14F-4D97-AF65-F5344CB8AC3E}">
        <p14:creationId xmlns:p14="http://schemas.microsoft.com/office/powerpoint/2010/main" val="389326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5CE36D-C926-46E6-84F6-40AC67A3EEFE}" type="slidenum">
              <a:rPr lang="en-US" smtClean="0"/>
              <a:t>22</a:t>
            </a:fld>
            <a:endParaRPr lang="en-US" dirty="0"/>
          </a:p>
        </p:txBody>
      </p:sp>
    </p:spTree>
    <p:extLst>
      <p:ext uri="{BB962C8B-B14F-4D97-AF65-F5344CB8AC3E}">
        <p14:creationId xmlns:p14="http://schemas.microsoft.com/office/powerpoint/2010/main" val="4374734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dirty="0"/>
              <a:t>© Ammann &amp; Offutt</a:t>
            </a:r>
          </a:p>
        </p:txBody>
      </p:sp>
      <p:sp>
        <p:nvSpPr>
          <p:cNvPr id="6" name="Slide Number Placeholder 5"/>
          <p:cNvSpPr>
            <a:spLocks noGrp="1"/>
          </p:cNvSpPr>
          <p:nvPr>
            <p:ph type="sldNum" sz="quarter" idx="12"/>
          </p:nvPr>
        </p:nvSpPr>
        <p:spPr/>
        <p:txBody>
          <a:bodyPr/>
          <a:lstStyle>
            <a:lvl1pPr>
              <a:defRPr/>
            </a:lvl1pPr>
          </a:lstStyle>
          <a:p>
            <a:pPr>
              <a:defRPr/>
            </a:pPr>
            <a:fld id="{6A7309BD-AF2B-43B5-943C-297635D561E4}" type="slidenum">
              <a:rPr lang="en-US"/>
              <a:pPr>
                <a:defRPr/>
              </a:pPr>
              <a:t>‹#›</a:t>
            </a:fld>
            <a:endParaRPr lang="en-US"/>
          </a:p>
        </p:txBody>
      </p:sp>
    </p:spTree>
    <p:extLst>
      <p:ext uri="{BB962C8B-B14F-4D97-AF65-F5344CB8AC3E}">
        <p14:creationId xmlns:p14="http://schemas.microsoft.com/office/powerpoint/2010/main" val="420771644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442DA3E3-0053-4E43-B5FC-8ECC539034F8}" type="slidenum">
              <a:rPr lang="en-US"/>
              <a:pPr>
                <a:defRPr/>
              </a:pPr>
              <a:t>‹#›</a:t>
            </a:fld>
            <a:endParaRPr lang="en-US"/>
          </a:p>
        </p:txBody>
      </p:sp>
    </p:spTree>
    <p:extLst>
      <p:ext uri="{BB962C8B-B14F-4D97-AF65-F5344CB8AC3E}">
        <p14:creationId xmlns:p14="http://schemas.microsoft.com/office/powerpoint/2010/main" val="3915987760"/>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11963" y="46038"/>
            <a:ext cx="2238375" cy="64071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93663" y="46038"/>
            <a:ext cx="6565900" cy="64071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695A0468-236F-441B-B660-08AD417F9C87}" type="slidenum">
              <a:rPr lang="en-US"/>
              <a:pPr>
                <a:defRPr/>
              </a:pPr>
              <a:t>‹#›</a:t>
            </a:fld>
            <a:endParaRPr lang="en-US"/>
          </a:p>
        </p:txBody>
      </p:sp>
    </p:spTree>
    <p:extLst>
      <p:ext uri="{BB962C8B-B14F-4D97-AF65-F5344CB8AC3E}">
        <p14:creationId xmlns:p14="http://schemas.microsoft.com/office/powerpoint/2010/main" val="383593199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Text Placeholder 2"/>
          <p:cNvSpPr>
            <a:spLocks noGrp="1"/>
          </p:cNvSpPr>
          <p:nvPr>
            <p:ph type="body"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123825" y="6508750"/>
            <a:ext cx="3976688" cy="304800"/>
          </a:xfrm>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a:xfrm>
            <a:off x="4237038" y="6499225"/>
            <a:ext cx="2895600" cy="314325"/>
          </a:xfrm>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a:xfrm>
            <a:off x="7205663" y="6489700"/>
            <a:ext cx="1905000" cy="323850"/>
          </a:xfrm>
        </p:spPr>
        <p:txBody>
          <a:bodyPr/>
          <a:lstStyle>
            <a:lvl1pPr>
              <a:defRPr/>
            </a:lvl1pPr>
          </a:lstStyle>
          <a:p>
            <a:pPr>
              <a:defRPr/>
            </a:pPr>
            <a:fld id="{FD9079ED-A84C-489D-8652-BBA1953C1FA3}" type="slidenum">
              <a:rPr lang="en-US"/>
              <a:pPr>
                <a:defRPr/>
              </a:pPr>
              <a:t>‹#›</a:t>
            </a:fld>
            <a:endParaRPr lang="en-US"/>
          </a:p>
        </p:txBody>
      </p:sp>
    </p:spTree>
    <p:extLst>
      <p:ext uri="{BB962C8B-B14F-4D97-AF65-F5344CB8AC3E}">
        <p14:creationId xmlns:p14="http://schemas.microsoft.com/office/powerpoint/2010/main" val="3708548767"/>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46038"/>
            <a:ext cx="7772400" cy="800100"/>
          </a:xfrm>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860425"/>
            <a:ext cx="4402138" cy="27193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732213"/>
            <a:ext cx="4402138" cy="27209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123825" y="6500813"/>
            <a:ext cx="3879850" cy="304800"/>
          </a:xfrm>
        </p:spPr>
        <p:txBody>
          <a:bodyPr/>
          <a:lstStyle>
            <a:lvl1pPr>
              <a:defRPr/>
            </a:lvl1pPr>
          </a:lstStyle>
          <a:p>
            <a:pPr>
              <a:defRPr/>
            </a:pPr>
            <a:r>
              <a:rPr lang="en-US"/>
              <a:t>Introduction to Software Testing, Edition 2  (Ch 8)</a:t>
            </a:r>
          </a:p>
        </p:txBody>
      </p:sp>
      <p:sp>
        <p:nvSpPr>
          <p:cNvPr id="7" name="Footer Placeholder 6"/>
          <p:cNvSpPr>
            <a:spLocks noGrp="1"/>
          </p:cNvSpPr>
          <p:nvPr>
            <p:ph type="ftr" sz="quarter" idx="11"/>
          </p:nvPr>
        </p:nvSpPr>
        <p:spPr>
          <a:xfrm>
            <a:off x="4230688" y="6491288"/>
            <a:ext cx="2895600" cy="314325"/>
          </a:xfrm>
        </p:spPr>
        <p:txBody>
          <a:bodyPr/>
          <a:lstStyle>
            <a:lvl1pPr>
              <a:defRPr/>
            </a:lvl1pPr>
          </a:lstStyle>
          <a:p>
            <a:pPr>
              <a:defRPr/>
            </a:pPr>
            <a:r>
              <a:rPr lang="en-US"/>
              <a:t>© Ammann &amp; Offutt</a:t>
            </a:r>
          </a:p>
        </p:txBody>
      </p:sp>
      <p:sp>
        <p:nvSpPr>
          <p:cNvPr id="8" name="Slide Number Placeholder 7"/>
          <p:cNvSpPr>
            <a:spLocks noGrp="1"/>
          </p:cNvSpPr>
          <p:nvPr>
            <p:ph type="sldNum" sz="quarter" idx="12"/>
          </p:nvPr>
        </p:nvSpPr>
        <p:spPr>
          <a:xfrm>
            <a:off x="7219950" y="6481763"/>
            <a:ext cx="1905000" cy="323850"/>
          </a:xfrm>
        </p:spPr>
        <p:txBody>
          <a:bodyPr/>
          <a:lstStyle>
            <a:lvl1pPr>
              <a:defRPr/>
            </a:lvl1pPr>
          </a:lstStyle>
          <a:p>
            <a:pPr>
              <a:defRPr/>
            </a:pPr>
            <a:fld id="{9C2E5244-DC11-41C9-B8C1-BDFCA1FC4180}" type="slidenum">
              <a:rPr lang="en-US"/>
              <a:pPr>
                <a:defRPr/>
              </a:pPr>
              <a:t>‹#›</a:t>
            </a:fld>
            <a:endParaRPr lang="en-US"/>
          </a:p>
        </p:txBody>
      </p:sp>
    </p:spTree>
    <p:extLst>
      <p:ext uri="{BB962C8B-B14F-4D97-AF65-F5344CB8AC3E}">
        <p14:creationId xmlns:p14="http://schemas.microsoft.com/office/powerpoint/2010/main" val="36420269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8900" y="46038"/>
            <a:ext cx="8951913" cy="71042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endParaRPr lang="en-US" dirty="0"/>
          </a:p>
        </p:txBody>
      </p:sp>
      <p:sp>
        <p:nvSpPr>
          <p:cNvPr id="5" name="Footer Placeholder 4"/>
          <p:cNvSpPr>
            <a:spLocks noGrp="1"/>
          </p:cNvSpPr>
          <p:nvPr>
            <p:ph type="ftr" sz="quarter" idx="11"/>
          </p:nvPr>
        </p:nvSpPr>
        <p:spPr/>
        <p:txBody>
          <a:bodyPr/>
          <a:lstStyle>
            <a:lvl1pPr>
              <a:defRPr/>
            </a:lvl1pPr>
          </a:lstStyle>
          <a:p>
            <a:pPr>
              <a:defRPr/>
            </a:pPr>
            <a:r>
              <a:rPr lang="en-US"/>
              <a:t>© Ammann &amp; Offutt</a:t>
            </a:r>
            <a:endParaRPr lang="en-US" dirty="0"/>
          </a:p>
        </p:txBody>
      </p:sp>
      <p:sp>
        <p:nvSpPr>
          <p:cNvPr id="6" name="Slide Number Placeholder 5"/>
          <p:cNvSpPr>
            <a:spLocks noGrp="1"/>
          </p:cNvSpPr>
          <p:nvPr>
            <p:ph type="sldNum" sz="quarter" idx="12"/>
          </p:nvPr>
        </p:nvSpPr>
        <p:spPr/>
        <p:txBody>
          <a:bodyPr/>
          <a:lstStyle>
            <a:lvl1pPr>
              <a:defRPr>
                <a:solidFill>
                  <a:schemeClr val="tx1">
                    <a:lumMod val="50000"/>
                  </a:schemeClr>
                </a:solidFill>
              </a:defRPr>
            </a:lvl1pPr>
          </a:lstStyle>
          <a:p>
            <a:pPr>
              <a:defRPr/>
            </a:pPr>
            <a:fld id="{62EB0AC8-263E-4BC2-8316-EF38483797F6}" type="slidenum">
              <a:rPr lang="en-US" smtClean="0"/>
              <a:pPr>
                <a:defRPr/>
              </a:pPr>
              <a:t>‹#›</a:t>
            </a:fld>
            <a:endParaRPr lang="en-US"/>
          </a:p>
        </p:txBody>
      </p:sp>
    </p:spTree>
    <p:extLst>
      <p:ext uri="{BB962C8B-B14F-4D97-AF65-F5344CB8AC3E}">
        <p14:creationId xmlns:p14="http://schemas.microsoft.com/office/powerpoint/2010/main" val="6917877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r>
              <a:rPr lang="en-US"/>
              <a:t>Introduction to Software Testing, Edition 2  (Ch 8)</a:t>
            </a:r>
          </a:p>
        </p:txBody>
      </p:sp>
      <p:sp>
        <p:nvSpPr>
          <p:cNvPr id="5" name="Footer Placeholder 4"/>
          <p:cNvSpPr>
            <a:spLocks noGrp="1"/>
          </p:cNvSpPr>
          <p:nvPr>
            <p:ph type="ftr" sz="quarter" idx="11"/>
          </p:nvPr>
        </p:nvSpPr>
        <p:spPr/>
        <p:txBody>
          <a:bodyPr/>
          <a:lstStyle>
            <a:lvl1pPr>
              <a:defRPr/>
            </a:lvl1pPr>
          </a:lstStyle>
          <a:p>
            <a:pPr>
              <a:defRPr/>
            </a:pPr>
            <a:r>
              <a:rPr lang="en-US"/>
              <a:t>© Ammann &amp; Offutt</a:t>
            </a:r>
          </a:p>
        </p:txBody>
      </p:sp>
      <p:sp>
        <p:nvSpPr>
          <p:cNvPr id="6" name="Slide Number Placeholder 5"/>
          <p:cNvSpPr>
            <a:spLocks noGrp="1"/>
          </p:cNvSpPr>
          <p:nvPr>
            <p:ph type="sldNum" sz="quarter" idx="12"/>
          </p:nvPr>
        </p:nvSpPr>
        <p:spPr/>
        <p:txBody>
          <a:bodyPr/>
          <a:lstStyle>
            <a:lvl1pPr>
              <a:defRPr/>
            </a:lvl1pPr>
          </a:lstStyle>
          <a:p>
            <a:pPr>
              <a:defRPr/>
            </a:pPr>
            <a:fld id="{B52900A7-DC3A-4248-8F88-4E7EA883AB4E}" type="slidenum">
              <a:rPr lang="en-US"/>
              <a:pPr>
                <a:defRPr/>
              </a:pPr>
              <a:t>‹#›</a:t>
            </a:fld>
            <a:endParaRPr lang="en-US"/>
          </a:p>
        </p:txBody>
      </p:sp>
    </p:spTree>
    <p:extLst>
      <p:ext uri="{BB962C8B-B14F-4D97-AF65-F5344CB8AC3E}">
        <p14:creationId xmlns:p14="http://schemas.microsoft.com/office/powerpoint/2010/main" val="2664017930"/>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93663" y="860425"/>
            <a:ext cx="4402137"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860425"/>
            <a:ext cx="4402138" cy="55927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93AFA7F6-2645-45EE-B629-B6B09A102A0F}" type="slidenum">
              <a:rPr lang="en-US"/>
              <a:pPr>
                <a:defRPr/>
              </a:pPr>
              <a:t>‹#›</a:t>
            </a:fld>
            <a:endParaRPr lang="en-US"/>
          </a:p>
        </p:txBody>
      </p:sp>
    </p:spTree>
    <p:extLst>
      <p:ext uri="{BB962C8B-B14F-4D97-AF65-F5344CB8AC3E}">
        <p14:creationId xmlns:p14="http://schemas.microsoft.com/office/powerpoint/2010/main" val="349046528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pPr>
              <a:defRPr/>
            </a:pPr>
            <a:r>
              <a:rPr lang="en-US"/>
              <a:t>Introduction to Software Testing, Edition 2  (Ch 8)</a:t>
            </a:r>
          </a:p>
        </p:txBody>
      </p:sp>
      <p:sp>
        <p:nvSpPr>
          <p:cNvPr id="8" name="Footer Placeholder 7"/>
          <p:cNvSpPr>
            <a:spLocks noGrp="1"/>
          </p:cNvSpPr>
          <p:nvPr>
            <p:ph type="ftr" sz="quarter" idx="11"/>
          </p:nvPr>
        </p:nvSpPr>
        <p:spPr/>
        <p:txBody>
          <a:bodyPr/>
          <a:lstStyle>
            <a:lvl1pPr>
              <a:defRPr/>
            </a:lvl1pPr>
          </a:lstStyle>
          <a:p>
            <a:pPr>
              <a:defRPr/>
            </a:pPr>
            <a:r>
              <a:rPr lang="en-US"/>
              <a:t>© Ammann &amp; Offutt</a:t>
            </a:r>
          </a:p>
        </p:txBody>
      </p:sp>
      <p:sp>
        <p:nvSpPr>
          <p:cNvPr id="9" name="Slide Number Placeholder 8"/>
          <p:cNvSpPr>
            <a:spLocks noGrp="1"/>
          </p:cNvSpPr>
          <p:nvPr>
            <p:ph type="sldNum" sz="quarter" idx="12"/>
          </p:nvPr>
        </p:nvSpPr>
        <p:spPr/>
        <p:txBody>
          <a:bodyPr/>
          <a:lstStyle>
            <a:lvl1pPr>
              <a:defRPr/>
            </a:lvl1pPr>
          </a:lstStyle>
          <a:p>
            <a:pPr>
              <a:defRPr/>
            </a:pPr>
            <a:fld id="{0F894B31-9459-46F3-B8F4-2909EBC07FC3}" type="slidenum">
              <a:rPr lang="en-US"/>
              <a:pPr>
                <a:defRPr/>
              </a:pPr>
              <a:t>‹#›</a:t>
            </a:fld>
            <a:endParaRPr lang="en-US"/>
          </a:p>
        </p:txBody>
      </p:sp>
    </p:spTree>
    <p:extLst>
      <p:ext uri="{BB962C8B-B14F-4D97-AF65-F5344CB8AC3E}">
        <p14:creationId xmlns:p14="http://schemas.microsoft.com/office/powerpoint/2010/main" val="29729639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lvl1pPr>
              <a:defRPr/>
            </a:lvl1pPr>
          </a:lstStyle>
          <a:p>
            <a:pPr>
              <a:defRPr/>
            </a:pPr>
            <a:r>
              <a:rPr lang="en-US"/>
              <a:t>Introduction to Software Testing, Edition 2  (Ch 8)</a:t>
            </a:r>
          </a:p>
        </p:txBody>
      </p:sp>
      <p:sp>
        <p:nvSpPr>
          <p:cNvPr id="4" name="Footer Placeholder 3"/>
          <p:cNvSpPr>
            <a:spLocks noGrp="1"/>
          </p:cNvSpPr>
          <p:nvPr>
            <p:ph type="ftr" sz="quarter" idx="11"/>
          </p:nvPr>
        </p:nvSpPr>
        <p:spPr/>
        <p:txBody>
          <a:bodyPr/>
          <a:lstStyle>
            <a:lvl1pPr>
              <a:defRPr/>
            </a:lvl1pPr>
          </a:lstStyle>
          <a:p>
            <a:pPr>
              <a:defRPr/>
            </a:pPr>
            <a:r>
              <a:rPr lang="en-US"/>
              <a:t>© Ammann &amp; Offutt</a:t>
            </a:r>
          </a:p>
        </p:txBody>
      </p:sp>
      <p:sp>
        <p:nvSpPr>
          <p:cNvPr id="5" name="Slide Number Placeholder 4"/>
          <p:cNvSpPr>
            <a:spLocks noGrp="1"/>
          </p:cNvSpPr>
          <p:nvPr>
            <p:ph type="sldNum" sz="quarter" idx="12"/>
          </p:nvPr>
        </p:nvSpPr>
        <p:spPr/>
        <p:txBody>
          <a:bodyPr/>
          <a:lstStyle>
            <a:lvl1pPr>
              <a:defRPr/>
            </a:lvl1pPr>
          </a:lstStyle>
          <a:p>
            <a:pPr>
              <a:defRPr/>
            </a:pPr>
            <a:fld id="{7376CF6B-98B7-407E-B371-58066DCC3AB0}" type="slidenum">
              <a:rPr lang="en-US"/>
              <a:pPr>
                <a:defRPr/>
              </a:pPr>
              <a:t>‹#›</a:t>
            </a:fld>
            <a:endParaRPr lang="en-US"/>
          </a:p>
        </p:txBody>
      </p:sp>
    </p:spTree>
    <p:extLst>
      <p:ext uri="{BB962C8B-B14F-4D97-AF65-F5344CB8AC3E}">
        <p14:creationId xmlns:p14="http://schemas.microsoft.com/office/powerpoint/2010/main" val="157317245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r>
              <a:rPr lang="en-US"/>
              <a:t>Introduction to Software Testing, Edition 2  (Ch 8)</a:t>
            </a:r>
          </a:p>
        </p:txBody>
      </p:sp>
      <p:sp>
        <p:nvSpPr>
          <p:cNvPr id="3" name="Footer Placeholder 2"/>
          <p:cNvSpPr>
            <a:spLocks noGrp="1"/>
          </p:cNvSpPr>
          <p:nvPr>
            <p:ph type="ftr" sz="quarter" idx="11"/>
          </p:nvPr>
        </p:nvSpPr>
        <p:spPr/>
        <p:txBody>
          <a:bodyPr/>
          <a:lstStyle>
            <a:lvl1pPr>
              <a:defRPr/>
            </a:lvl1pPr>
          </a:lstStyle>
          <a:p>
            <a:pPr>
              <a:defRPr/>
            </a:pPr>
            <a:r>
              <a:rPr lang="en-US"/>
              <a:t>© Ammann &amp; Offutt</a:t>
            </a:r>
          </a:p>
        </p:txBody>
      </p:sp>
      <p:sp>
        <p:nvSpPr>
          <p:cNvPr id="4" name="Slide Number Placeholder 3"/>
          <p:cNvSpPr>
            <a:spLocks noGrp="1"/>
          </p:cNvSpPr>
          <p:nvPr>
            <p:ph type="sldNum" sz="quarter" idx="12"/>
          </p:nvPr>
        </p:nvSpPr>
        <p:spPr/>
        <p:txBody>
          <a:bodyPr/>
          <a:lstStyle>
            <a:lvl1pPr>
              <a:defRPr/>
            </a:lvl1pPr>
          </a:lstStyle>
          <a:p>
            <a:pPr>
              <a:defRPr/>
            </a:pPr>
            <a:fld id="{92293535-583A-4C7E-B683-33983836B498}" type="slidenum">
              <a:rPr lang="en-US"/>
              <a:pPr>
                <a:defRPr/>
              </a:pPr>
              <a:t>‹#›</a:t>
            </a:fld>
            <a:endParaRPr lang="en-US"/>
          </a:p>
        </p:txBody>
      </p:sp>
    </p:spTree>
    <p:extLst>
      <p:ext uri="{BB962C8B-B14F-4D97-AF65-F5344CB8AC3E}">
        <p14:creationId xmlns:p14="http://schemas.microsoft.com/office/powerpoint/2010/main" val="295463110"/>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66AD9EDC-03CF-482D-B14B-AB919A89F2AE}" type="slidenum">
              <a:rPr lang="en-US"/>
              <a:pPr>
                <a:defRPr/>
              </a:pPr>
              <a:t>‹#›</a:t>
            </a:fld>
            <a:endParaRPr lang="en-US"/>
          </a:p>
        </p:txBody>
      </p:sp>
    </p:spTree>
    <p:extLst>
      <p:ext uri="{BB962C8B-B14F-4D97-AF65-F5344CB8AC3E}">
        <p14:creationId xmlns:p14="http://schemas.microsoft.com/office/powerpoint/2010/main" val="3542418770"/>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r>
              <a:rPr lang="en-US"/>
              <a:t>Introduction to Software Testing, Edition 2  (Ch 8)</a:t>
            </a:r>
          </a:p>
        </p:txBody>
      </p:sp>
      <p:sp>
        <p:nvSpPr>
          <p:cNvPr id="6" name="Footer Placeholder 5"/>
          <p:cNvSpPr>
            <a:spLocks noGrp="1"/>
          </p:cNvSpPr>
          <p:nvPr>
            <p:ph type="ftr" sz="quarter" idx="11"/>
          </p:nvPr>
        </p:nvSpPr>
        <p:spPr/>
        <p:txBody>
          <a:bodyPr/>
          <a:lstStyle>
            <a:lvl1pPr>
              <a:defRPr/>
            </a:lvl1pPr>
          </a:lstStyle>
          <a:p>
            <a:pPr>
              <a:defRPr/>
            </a:pPr>
            <a:r>
              <a:rPr lang="en-US"/>
              <a:t>© Ammann &amp; Offutt</a:t>
            </a:r>
          </a:p>
        </p:txBody>
      </p:sp>
      <p:sp>
        <p:nvSpPr>
          <p:cNvPr id="7" name="Slide Number Placeholder 6"/>
          <p:cNvSpPr>
            <a:spLocks noGrp="1"/>
          </p:cNvSpPr>
          <p:nvPr>
            <p:ph type="sldNum" sz="quarter" idx="12"/>
          </p:nvPr>
        </p:nvSpPr>
        <p:spPr/>
        <p:txBody>
          <a:bodyPr/>
          <a:lstStyle>
            <a:lvl1pPr>
              <a:defRPr/>
            </a:lvl1pPr>
          </a:lstStyle>
          <a:p>
            <a:pPr>
              <a:defRPr/>
            </a:pPr>
            <a:fld id="{2393A9B8-912F-4593-B920-3E7C524AAB9A}" type="slidenum">
              <a:rPr lang="en-US"/>
              <a:pPr>
                <a:defRPr/>
              </a:pPr>
              <a:t>‹#›</a:t>
            </a:fld>
            <a:endParaRPr lang="en-US"/>
          </a:p>
        </p:txBody>
      </p:sp>
    </p:spTree>
    <p:extLst>
      <p:ext uri="{BB962C8B-B14F-4D97-AF65-F5344CB8AC3E}">
        <p14:creationId xmlns:p14="http://schemas.microsoft.com/office/powerpoint/2010/main" val="17173245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dt" sz="half" idx="2"/>
          </p:nvPr>
        </p:nvSpPr>
        <p:spPr bwMode="auto">
          <a:xfrm>
            <a:off x="101600" y="6586040"/>
            <a:ext cx="3902075" cy="22751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defRPr sz="900" b="0">
                <a:solidFill>
                  <a:schemeClr val="bg1">
                    <a:lumMod val="50000"/>
                  </a:schemeClr>
                </a:solidFill>
                <a:latin typeface="Arial" pitchFamily="34" charset="0"/>
                <a:cs typeface="Arial" pitchFamily="34" charset="0"/>
              </a:defRPr>
            </a:lvl1pPr>
          </a:lstStyle>
          <a:p>
            <a:pPr>
              <a:defRPr/>
            </a:pPr>
            <a:r>
              <a:rPr lang="en-US"/>
              <a:t>Introduction to Software Testing, Edition 2  (Ch 8)</a:t>
            </a:r>
            <a:endParaRPr lang="en-US" dirty="0"/>
          </a:p>
        </p:txBody>
      </p:sp>
      <p:sp>
        <p:nvSpPr>
          <p:cNvPr id="1027" name="Rectangle 3"/>
          <p:cNvSpPr>
            <a:spLocks noGrp="1" noChangeArrowheads="1"/>
          </p:cNvSpPr>
          <p:nvPr>
            <p:ph type="ftr" sz="quarter" idx="3"/>
          </p:nvPr>
        </p:nvSpPr>
        <p:spPr bwMode="auto">
          <a:xfrm>
            <a:off x="4208463" y="6578930"/>
            <a:ext cx="2895600" cy="23462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ctr">
              <a:defRPr sz="900" b="0">
                <a:solidFill>
                  <a:schemeClr val="bg1">
                    <a:lumMod val="50000"/>
                  </a:schemeClr>
                </a:solidFill>
                <a:latin typeface="Arial" pitchFamily="34" charset="0"/>
                <a:cs typeface="Arial" pitchFamily="34" charset="0"/>
              </a:defRPr>
            </a:lvl1pPr>
          </a:lstStyle>
          <a:p>
            <a:pPr>
              <a:defRPr/>
            </a:pPr>
            <a:r>
              <a:rPr lang="en-US"/>
              <a:t>© Ammann &amp; Offutt</a:t>
            </a:r>
            <a:endParaRPr lang="en-US" dirty="0"/>
          </a:p>
        </p:txBody>
      </p:sp>
      <p:sp>
        <p:nvSpPr>
          <p:cNvPr id="1028" name="Rectangle 4"/>
          <p:cNvSpPr>
            <a:spLocks noGrp="1" noChangeArrowheads="1"/>
          </p:cNvSpPr>
          <p:nvPr>
            <p:ph type="sldNum" sz="quarter" idx="4"/>
          </p:nvPr>
        </p:nvSpPr>
        <p:spPr bwMode="auto">
          <a:xfrm>
            <a:off x="7219950" y="6571820"/>
            <a:ext cx="1905000" cy="241730"/>
          </a:xfrm>
          <a:prstGeom prst="rect">
            <a:avLst/>
          </a:prstGeom>
          <a:noFill/>
          <a:ln w="9525">
            <a:noFill/>
            <a:miter lim="800000"/>
            <a:headEnd/>
            <a:tailEnd/>
          </a:ln>
          <a:effectLst/>
        </p:spPr>
        <p:txBody>
          <a:bodyPr vert="horz" wrap="none" lIns="92075" tIns="46038" rIns="92075" bIns="46038" numCol="1" anchor="b" anchorCtr="0" compatLnSpc="1">
            <a:prstTxWarp prst="textNoShape">
              <a:avLst/>
            </a:prstTxWarp>
          </a:bodyPr>
          <a:lstStyle>
            <a:lvl1pPr algn="r">
              <a:defRPr sz="1400" b="0">
                <a:solidFill>
                  <a:schemeClr val="tx1"/>
                </a:solidFill>
                <a:latin typeface="Arial" pitchFamily="34" charset="0"/>
                <a:cs typeface="Arial" pitchFamily="34" charset="0"/>
              </a:defRPr>
            </a:lvl1pPr>
          </a:lstStyle>
          <a:p>
            <a:pPr>
              <a:defRPr/>
            </a:pPr>
            <a:fld id="{EE3C558B-0F1F-4E78-AAAB-3F1AFC5A16F4}" type="slidenum">
              <a:rPr lang="en-US" smtClean="0"/>
              <a:pPr>
                <a:defRPr/>
              </a:pPr>
              <a:t>‹#›</a:t>
            </a:fld>
            <a:endParaRPr lang="en-US"/>
          </a:p>
        </p:txBody>
      </p:sp>
      <p:sp>
        <p:nvSpPr>
          <p:cNvPr id="1029" name="Rectangle 5"/>
          <p:cNvSpPr>
            <a:spLocks noGrp="1" noChangeArrowheads="1"/>
          </p:cNvSpPr>
          <p:nvPr>
            <p:ph type="title"/>
          </p:nvPr>
        </p:nvSpPr>
        <p:spPr bwMode="auto">
          <a:xfrm>
            <a:off x="88900" y="46038"/>
            <a:ext cx="8951913"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ltLang="en-US" dirty="0"/>
              <a:t>Click to edit Master title style</a:t>
            </a:r>
          </a:p>
        </p:txBody>
      </p:sp>
      <p:sp>
        <p:nvSpPr>
          <p:cNvPr id="1030" name="Rectangle 6"/>
          <p:cNvSpPr>
            <a:spLocks noGrp="1" noChangeArrowheads="1"/>
          </p:cNvSpPr>
          <p:nvPr>
            <p:ph type="body" idx="1"/>
          </p:nvPr>
        </p:nvSpPr>
        <p:spPr bwMode="auto">
          <a:xfrm>
            <a:off x="93663" y="860425"/>
            <a:ext cx="8956675" cy="5682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ltLang="en-US" dirty="0"/>
              <a:t>Click to edit Master text styles</a:t>
            </a:r>
          </a:p>
          <a:p>
            <a:pPr lvl="1"/>
            <a:r>
              <a:rPr lang="en-US" altLang="en-US" dirty="0"/>
              <a:t>Second level </a:t>
            </a:r>
          </a:p>
          <a:p>
            <a:pPr lvl="2"/>
            <a:r>
              <a:rPr lang="en-US" altLang="en-US" dirty="0"/>
              <a:t>Third level</a:t>
            </a:r>
          </a:p>
          <a:p>
            <a:pPr lvl="3"/>
            <a:r>
              <a:rPr lang="en-US" altLang="en-US" dirty="0"/>
              <a:t>Fourth level </a:t>
            </a:r>
          </a:p>
          <a:p>
            <a:pPr lvl="4"/>
            <a:r>
              <a:rPr lang="en-US" altLang="en-US" dirty="0"/>
              <a:t>Fifth level </a:t>
            </a:r>
          </a:p>
        </p:txBody>
      </p:sp>
      <p:sp>
        <p:nvSpPr>
          <p:cNvPr id="1031" name="Rectangle 7"/>
          <p:cNvSpPr>
            <a:spLocks noChangeArrowheads="1"/>
          </p:cNvSpPr>
          <p:nvPr/>
        </p:nvSpPr>
        <p:spPr bwMode="auto">
          <a:xfrm>
            <a:off x="6350" y="6350"/>
            <a:ext cx="9118600" cy="68326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000" b="1">
                <a:solidFill>
                  <a:srgbClr val="FAFD00"/>
                </a:solidFill>
                <a:latin typeface="Times New Roman" pitchFamily="18" charset="0"/>
              </a:defRPr>
            </a:lvl1pPr>
            <a:lvl2pPr marL="742950" indent="-285750">
              <a:defRPr sz="2000" b="1">
                <a:solidFill>
                  <a:srgbClr val="FAFD00"/>
                </a:solidFill>
                <a:latin typeface="Times New Roman" pitchFamily="18" charset="0"/>
              </a:defRPr>
            </a:lvl2pPr>
            <a:lvl3pPr marL="1143000" indent="-228600">
              <a:defRPr sz="2000" b="1">
                <a:solidFill>
                  <a:srgbClr val="FAFD00"/>
                </a:solidFill>
                <a:latin typeface="Times New Roman" pitchFamily="18" charset="0"/>
              </a:defRPr>
            </a:lvl3pPr>
            <a:lvl4pPr marL="1600200" indent="-228600">
              <a:defRPr sz="2000" b="1">
                <a:solidFill>
                  <a:srgbClr val="FAFD00"/>
                </a:solidFill>
                <a:latin typeface="Times New Roman" pitchFamily="18" charset="0"/>
              </a:defRPr>
            </a:lvl4pPr>
            <a:lvl5pPr marL="2057400" indent="-228600">
              <a:defRPr sz="2000" b="1">
                <a:solidFill>
                  <a:srgbClr val="FAFD00"/>
                </a:solidFill>
                <a:latin typeface="Times New Roman" pitchFamily="18" charset="0"/>
              </a:defRPr>
            </a:lvl5pPr>
            <a:lvl6pPr marL="2514600" indent="-228600" eaLnBrk="0" fontAlgn="base" hangingPunct="0">
              <a:spcBef>
                <a:spcPct val="0"/>
              </a:spcBef>
              <a:spcAft>
                <a:spcPct val="0"/>
              </a:spcAft>
              <a:defRPr sz="2000" b="1">
                <a:solidFill>
                  <a:srgbClr val="FAFD00"/>
                </a:solidFill>
                <a:latin typeface="Times New Roman" pitchFamily="18" charset="0"/>
              </a:defRPr>
            </a:lvl6pPr>
            <a:lvl7pPr marL="2971800" indent="-228600" eaLnBrk="0" fontAlgn="base" hangingPunct="0">
              <a:spcBef>
                <a:spcPct val="0"/>
              </a:spcBef>
              <a:spcAft>
                <a:spcPct val="0"/>
              </a:spcAft>
              <a:defRPr sz="2000" b="1">
                <a:solidFill>
                  <a:srgbClr val="FAFD00"/>
                </a:solidFill>
                <a:latin typeface="Times New Roman" pitchFamily="18" charset="0"/>
              </a:defRPr>
            </a:lvl7pPr>
            <a:lvl8pPr marL="3429000" indent="-228600" eaLnBrk="0" fontAlgn="base" hangingPunct="0">
              <a:spcBef>
                <a:spcPct val="0"/>
              </a:spcBef>
              <a:spcAft>
                <a:spcPct val="0"/>
              </a:spcAft>
              <a:defRPr sz="2000" b="1">
                <a:solidFill>
                  <a:srgbClr val="FAFD00"/>
                </a:solidFill>
                <a:latin typeface="Times New Roman" pitchFamily="18" charset="0"/>
              </a:defRPr>
            </a:lvl8pPr>
            <a:lvl9pPr marL="3886200" indent="-228600" eaLnBrk="0" fontAlgn="base" hangingPunct="0">
              <a:spcBef>
                <a:spcPct val="0"/>
              </a:spcBef>
              <a:spcAft>
                <a:spcPct val="0"/>
              </a:spcAft>
              <a:defRPr sz="2000" b="1">
                <a:solidFill>
                  <a:srgbClr val="FAFD00"/>
                </a:solidFill>
                <a:latin typeface="Times New Roman" pitchFamily="18" charset="0"/>
              </a:defRPr>
            </a:lvl9pPr>
          </a:lstStyle>
          <a:p>
            <a:endParaRPr lang="en-US" altLang="en-US">
              <a:solidFill>
                <a:schemeClr val="bg1">
                  <a:lumMod val="50000"/>
                </a:schemeClr>
              </a:solidFill>
            </a:endParaRPr>
          </a:p>
        </p:txBody>
      </p:sp>
      <p:sp>
        <p:nvSpPr>
          <p:cNvPr id="8" name="Line 10"/>
          <p:cNvSpPr>
            <a:spLocks noChangeShapeType="1"/>
          </p:cNvSpPr>
          <p:nvPr userDrawn="1"/>
        </p:nvSpPr>
        <p:spPr bwMode="auto">
          <a:xfrm>
            <a:off x="-1" y="729143"/>
            <a:ext cx="9118833" cy="0"/>
          </a:xfrm>
          <a:prstGeom prst="line">
            <a:avLst/>
          </a:prstGeom>
          <a:noFill/>
          <a:ln w="57150">
            <a:solidFill>
              <a:srgbClr val="009900"/>
            </a:solidFill>
            <a:round/>
            <a:headEnd/>
            <a:tailEnd/>
          </a:ln>
          <a:effectLst/>
        </p:spPr>
        <p:txBody>
          <a:bodyPr/>
          <a:lstStyle/>
          <a:p>
            <a:pPr>
              <a:defRPr/>
            </a:pPr>
            <a:endParaRPr lang="en-US"/>
          </a:p>
        </p:txBody>
      </p:sp>
    </p:spTree>
  </p:cSld>
  <p:clrMap bg1="lt1" tx1="dk1" bg2="lt2" tx2="dk2" accent1="accent1" accent2="accent2" accent3="accent3" accent4="accent4" accent5="accent5" accent6="accent6" hlink="hlink" folHlink="folHlink"/>
  <p:sldLayoutIdLst>
    <p:sldLayoutId id="2147483883" r:id="rId1"/>
    <p:sldLayoutId id="2147483884" r:id="rId2"/>
    <p:sldLayoutId id="2147483885" r:id="rId3"/>
    <p:sldLayoutId id="2147483886" r:id="rId4"/>
    <p:sldLayoutId id="2147483887" r:id="rId5"/>
    <p:sldLayoutId id="2147483888" r:id="rId6"/>
    <p:sldLayoutId id="2147483889" r:id="rId7"/>
    <p:sldLayoutId id="2147483890" r:id="rId8"/>
    <p:sldLayoutId id="2147483891" r:id="rId9"/>
    <p:sldLayoutId id="2147483892" r:id="rId10"/>
    <p:sldLayoutId id="2147483893" r:id="rId11"/>
    <p:sldLayoutId id="2147483894" r:id="rId12"/>
    <p:sldLayoutId id="2147483895" r:id="rId13"/>
  </p:sldLayoutIdLst>
  <p:transition spd="med"/>
  <p:hf hdr="0" ftr="0" dt="0"/>
  <p:txStyles>
    <p:titleStyle>
      <a:lvl1pPr algn="ctr" rtl="0" eaLnBrk="0" fontAlgn="base" hangingPunct="0">
        <a:lnSpc>
          <a:spcPct val="90000"/>
        </a:lnSpc>
        <a:spcBef>
          <a:spcPct val="0"/>
        </a:spcBef>
        <a:spcAft>
          <a:spcPct val="0"/>
        </a:spcAft>
        <a:defRPr sz="3600" b="1">
          <a:solidFill>
            <a:schemeClr val="tx2"/>
          </a:solidFill>
          <a:effectLst/>
          <a:latin typeface="Verdana" panose="020B0604030504040204" pitchFamily="34" charset="0"/>
          <a:ea typeface="Verdana" panose="020B0604030504040204" pitchFamily="34" charset="0"/>
          <a:cs typeface="Verdana" panose="020B0604030504040204" pitchFamily="34" charset="0"/>
        </a:defRPr>
      </a:lvl1pPr>
      <a:lvl2pPr algn="ctr" rtl="0" eaLnBrk="0" fontAlgn="base" hangingPunct="0">
        <a:lnSpc>
          <a:spcPct val="90000"/>
        </a:lnSpc>
        <a:spcBef>
          <a:spcPct val="0"/>
        </a:spcBef>
        <a:spcAft>
          <a:spcPct val="0"/>
        </a:spcAft>
        <a:defRPr sz="3600" b="1">
          <a:solidFill>
            <a:schemeClr val="tx2"/>
          </a:solidFill>
          <a:latin typeface="Times New Roman" pitchFamily="18" charset="0"/>
        </a:defRPr>
      </a:lvl2pPr>
      <a:lvl3pPr algn="ctr" rtl="0" eaLnBrk="0" fontAlgn="base" hangingPunct="0">
        <a:lnSpc>
          <a:spcPct val="90000"/>
        </a:lnSpc>
        <a:spcBef>
          <a:spcPct val="0"/>
        </a:spcBef>
        <a:spcAft>
          <a:spcPct val="0"/>
        </a:spcAft>
        <a:defRPr sz="3600" b="1">
          <a:solidFill>
            <a:schemeClr val="tx2"/>
          </a:solidFill>
          <a:latin typeface="Times New Roman" pitchFamily="18" charset="0"/>
        </a:defRPr>
      </a:lvl3pPr>
      <a:lvl4pPr algn="ctr" rtl="0" eaLnBrk="0" fontAlgn="base" hangingPunct="0">
        <a:lnSpc>
          <a:spcPct val="90000"/>
        </a:lnSpc>
        <a:spcBef>
          <a:spcPct val="0"/>
        </a:spcBef>
        <a:spcAft>
          <a:spcPct val="0"/>
        </a:spcAft>
        <a:defRPr sz="3600" b="1">
          <a:solidFill>
            <a:schemeClr val="tx2"/>
          </a:solidFill>
          <a:latin typeface="Times New Roman" pitchFamily="18" charset="0"/>
        </a:defRPr>
      </a:lvl4pPr>
      <a:lvl5pPr algn="ctr" rtl="0" eaLnBrk="0" fontAlgn="base" hangingPunct="0">
        <a:lnSpc>
          <a:spcPct val="90000"/>
        </a:lnSpc>
        <a:spcBef>
          <a:spcPct val="0"/>
        </a:spcBef>
        <a:spcAft>
          <a:spcPct val="0"/>
        </a:spcAft>
        <a:defRPr sz="3600" b="1">
          <a:solidFill>
            <a:schemeClr val="tx2"/>
          </a:solidFill>
          <a:latin typeface="Times New Roman" pitchFamily="18" charset="0"/>
        </a:defRPr>
      </a:lvl5pPr>
      <a:lvl6pPr marL="457200" algn="ctr" rtl="0" eaLnBrk="0" fontAlgn="base" hangingPunct="0">
        <a:lnSpc>
          <a:spcPct val="90000"/>
        </a:lnSpc>
        <a:spcBef>
          <a:spcPct val="0"/>
        </a:spcBef>
        <a:spcAft>
          <a:spcPct val="0"/>
        </a:spcAft>
        <a:defRPr sz="3600" b="1">
          <a:solidFill>
            <a:schemeClr val="tx2"/>
          </a:solidFill>
          <a:latin typeface="Times New Roman" pitchFamily="18" charset="0"/>
        </a:defRPr>
      </a:lvl6pPr>
      <a:lvl7pPr marL="914400" algn="ctr" rtl="0" eaLnBrk="0" fontAlgn="base" hangingPunct="0">
        <a:lnSpc>
          <a:spcPct val="90000"/>
        </a:lnSpc>
        <a:spcBef>
          <a:spcPct val="0"/>
        </a:spcBef>
        <a:spcAft>
          <a:spcPct val="0"/>
        </a:spcAft>
        <a:defRPr sz="3600" b="1">
          <a:solidFill>
            <a:schemeClr val="tx2"/>
          </a:solidFill>
          <a:latin typeface="Times New Roman" pitchFamily="18" charset="0"/>
        </a:defRPr>
      </a:lvl7pPr>
      <a:lvl8pPr marL="1371600" algn="ctr" rtl="0" eaLnBrk="0" fontAlgn="base" hangingPunct="0">
        <a:lnSpc>
          <a:spcPct val="90000"/>
        </a:lnSpc>
        <a:spcBef>
          <a:spcPct val="0"/>
        </a:spcBef>
        <a:spcAft>
          <a:spcPct val="0"/>
        </a:spcAft>
        <a:defRPr sz="3600" b="1">
          <a:solidFill>
            <a:schemeClr val="tx2"/>
          </a:solidFill>
          <a:latin typeface="Times New Roman" pitchFamily="18" charset="0"/>
        </a:defRPr>
      </a:lvl8pPr>
      <a:lvl9pPr marL="1828800" algn="ctr" rtl="0" eaLnBrk="0" fontAlgn="base" hangingPunct="0">
        <a:lnSpc>
          <a:spcPct val="90000"/>
        </a:lnSpc>
        <a:spcBef>
          <a:spcPct val="0"/>
        </a:spcBef>
        <a:spcAft>
          <a:spcPct val="0"/>
        </a:spcAft>
        <a:defRPr sz="3600" b="1">
          <a:solidFill>
            <a:schemeClr val="tx2"/>
          </a:solidFill>
          <a:latin typeface="Times New Roman" pitchFamily="18" charset="0"/>
        </a:defRPr>
      </a:lvl9pPr>
    </p:titleStyle>
    <p:bodyStyle>
      <a:lvl1pPr marL="285750" indent="-285750" algn="l" rtl="0" eaLnBrk="0" fontAlgn="base" hangingPunct="0">
        <a:lnSpc>
          <a:spcPct val="90000"/>
        </a:lnSpc>
        <a:spcBef>
          <a:spcPct val="30000"/>
        </a:spcBef>
        <a:spcAft>
          <a:spcPct val="0"/>
        </a:spcAft>
        <a:buSzPct val="85000"/>
        <a:buChar char="•"/>
        <a:defRPr sz="2800" b="0">
          <a:solidFill>
            <a:schemeClr val="tx1"/>
          </a:solidFill>
          <a:latin typeface="Gill Sans MT" panose="020B0502020104020203" pitchFamily="34" charset="0"/>
          <a:ea typeface="+mn-ea"/>
          <a:cs typeface="+mn-cs"/>
        </a:defRPr>
      </a:lvl1pPr>
      <a:lvl2pPr marL="685800" indent="-228600" algn="l" rtl="0" eaLnBrk="0" fontAlgn="base" hangingPunct="0">
        <a:lnSpc>
          <a:spcPct val="90000"/>
        </a:lnSpc>
        <a:spcBef>
          <a:spcPct val="30000"/>
        </a:spcBef>
        <a:spcAft>
          <a:spcPct val="0"/>
        </a:spcAft>
        <a:buSzPct val="100000"/>
        <a:buChar char="–"/>
        <a:defRPr sz="2400" b="0">
          <a:solidFill>
            <a:schemeClr val="tx1"/>
          </a:solidFill>
          <a:latin typeface="Gill Sans MT" panose="020B0502020104020203" pitchFamily="34" charset="0"/>
        </a:defRPr>
      </a:lvl2pPr>
      <a:lvl3pPr marL="1143000" indent="-22860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3pPr>
      <a:lvl4pPr marL="1543050" indent="-171450" algn="l" rtl="0" eaLnBrk="0" fontAlgn="base" hangingPunct="0">
        <a:lnSpc>
          <a:spcPct val="90000"/>
        </a:lnSpc>
        <a:spcBef>
          <a:spcPct val="30000"/>
        </a:spcBef>
        <a:spcAft>
          <a:spcPct val="0"/>
        </a:spcAft>
        <a:buSzPct val="100000"/>
        <a:buChar char="–"/>
        <a:defRPr sz="2000" b="0">
          <a:solidFill>
            <a:schemeClr val="tx1"/>
          </a:solidFill>
          <a:latin typeface="Gill Sans MT" panose="020B0502020104020203" pitchFamily="34" charset="0"/>
        </a:defRPr>
      </a:lvl4pPr>
      <a:lvl5pPr marL="2000250" indent="-171450" algn="l" rtl="0" eaLnBrk="0" fontAlgn="base" hangingPunct="0">
        <a:lnSpc>
          <a:spcPct val="90000"/>
        </a:lnSpc>
        <a:spcBef>
          <a:spcPct val="30000"/>
        </a:spcBef>
        <a:spcAft>
          <a:spcPct val="0"/>
        </a:spcAft>
        <a:buSzPct val="100000"/>
        <a:buFont typeface="Wingdings" pitchFamily="2" charset="2"/>
        <a:buChar char="Ø"/>
        <a:defRPr sz="2000" b="0">
          <a:solidFill>
            <a:schemeClr val="tx1"/>
          </a:solidFill>
          <a:latin typeface="Gill Sans MT" panose="020B0502020104020203" pitchFamily="34" charset="0"/>
        </a:defRPr>
      </a:lvl5pPr>
      <a:lvl6pPr marL="24574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6pPr>
      <a:lvl7pPr marL="29146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7pPr>
      <a:lvl8pPr marL="33718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8pPr>
      <a:lvl9pPr marL="3829050" indent="-171450" algn="l" rtl="0" eaLnBrk="0" fontAlgn="base" hangingPunct="0">
        <a:lnSpc>
          <a:spcPct val="90000"/>
        </a:lnSpc>
        <a:spcBef>
          <a:spcPct val="30000"/>
        </a:spcBef>
        <a:spcAft>
          <a:spcPct val="0"/>
        </a:spcAft>
        <a:buSzPct val="100000"/>
        <a:buFont typeface="Wingdings" pitchFamily="2" charset="2"/>
        <a:buChar char="Ø"/>
        <a:defRPr b="1">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www.selenium.dev/selenium-ide" TargetMode="Externa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hyperlink" Target="https://github.com/FtmhBkhsh/Test"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sourceforge.net/projects/guitar/"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4"/>
          <p:cNvSpPr>
            <a:spLocks noGrp="1" noChangeArrowheads="1"/>
          </p:cNvSpPr>
          <p:nvPr>
            <p:ph type="ctrTitle"/>
          </p:nvPr>
        </p:nvSpPr>
        <p:spPr>
          <a:xfrm>
            <a:off x="224287" y="-1"/>
            <a:ext cx="8695425" cy="2598821"/>
          </a:xfrm>
        </p:spPr>
        <p:txBody>
          <a:bodyPr/>
          <a:lstStyle/>
          <a:p>
            <a:r>
              <a:rPr lang="en-US" altLang="en-US" b="0" dirty="0">
                <a:effectLst/>
              </a:rPr>
              <a:t>Introduction to Software Testing</a:t>
            </a:r>
            <a:br>
              <a:rPr lang="en-US" altLang="en-US" b="0" dirty="0">
                <a:effectLst/>
              </a:rPr>
            </a:br>
            <a:br>
              <a:rPr lang="en-US" altLang="en-US" b="0" dirty="0">
                <a:effectLst/>
              </a:rPr>
            </a:br>
            <a:r>
              <a:rPr lang="en-US" altLang="en-US" sz="2400" b="0" dirty="0"/>
              <a:t>Lecture 11</a:t>
            </a:r>
            <a:br>
              <a:rPr lang="en-US" altLang="en-US" sz="2400" b="0" dirty="0"/>
            </a:br>
            <a:br>
              <a:rPr lang="en-US" altLang="en-US" b="0" dirty="0">
                <a:effectLst/>
              </a:rPr>
            </a:br>
            <a:r>
              <a:rPr lang="en-US" altLang="en-US" b="0" dirty="0">
                <a:solidFill>
                  <a:srgbClr val="7030A0"/>
                </a:solidFill>
              </a:rPr>
              <a:t> </a:t>
            </a:r>
            <a:r>
              <a:rPr lang="en-US" altLang="en-US" dirty="0">
                <a:solidFill>
                  <a:srgbClr val="990099"/>
                </a:solidFill>
              </a:rPr>
              <a:t>Testing GUI Applications </a:t>
            </a:r>
            <a:endParaRPr lang="en-US" altLang="en-US" dirty="0">
              <a:solidFill>
                <a:srgbClr val="990099"/>
              </a:solidFill>
              <a:effectLst/>
            </a:endParaRPr>
          </a:p>
        </p:txBody>
      </p:sp>
      <p:sp>
        <p:nvSpPr>
          <p:cNvPr id="5" name="Rectangle 4">
            <a:extLst>
              <a:ext uri="{FF2B5EF4-FFF2-40B4-BE49-F238E27FC236}">
                <a16:creationId xmlns:a16="http://schemas.microsoft.com/office/drawing/2014/main" id="{28DFA8EC-A1CB-45F9-9A71-70DE9DDD462A}"/>
              </a:ext>
            </a:extLst>
          </p:cNvPr>
          <p:cNvSpPr>
            <a:spLocks noGrp="1" noChangeArrowheads="1"/>
          </p:cNvSpPr>
          <p:nvPr/>
        </p:nvSpPr>
        <p:spPr>
          <a:xfrm>
            <a:off x="866274" y="4541470"/>
            <a:ext cx="7166749" cy="1434679"/>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nSpc>
                <a:spcPct val="100000"/>
              </a:lnSpc>
              <a:spcBef>
                <a:spcPct val="0"/>
              </a:spcBef>
              <a:buSzTx/>
              <a:buFontTx/>
              <a:buNone/>
            </a:pPr>
            <a:r>
              <a:rPr lang="en-US" sz="2800" b="0" dirty="0"/>
              <a:t>Initial version of slides by: </a:t>
            </a:r>
            <a:r>
              <a:rPr lang="en-US" sz="2800" dirty="0"/>
              <a:t>Fatemeh </a:t>
            </a:r>
            <a:r>
              <a:rPr lang="en-US" sz="2800" dirty="0" err="1"/>
              <a:t>Bakhshi</a:t>
            </a:r>
            <a:endParaRPr lang="en-US" sz="2800" dirty="0"/>
          </a:p>
          <a:p>
            <a:pPr>
              <a:lnSpc>
                <a:spcPct val="100000"/>
              </a:lnSpc>
              <a:spcBef>
                <a:spcPct val="0"/>
              </a:spcBef>
              <a:buSzTx/>
              <a:buFontTx/>
              <a:buNone/>
            </a:pPr>
            <a:endParaRPr lang="en-US" sz="1600" b="0" dirty="0">
              <a:solidFill>
                <a:srgbClr val="0000CC"/>
              </a:solidFill>
            </a:endParaRPr>
          </a:p>
          <a:p>
            <a:r>
              <a:rPr lang="en-US" sz="2400" b="0" kern="0" dirty="0"/>
              <a:t>Completed and Modified by: </a:t>
            </a:r>
            <a:r>
              <a:rPr lang="en-US" sz="2400" kern="0" dirty="0"/>
              <a:t>Morteza Zakeri</a:t>
            </a:r>
          </a:p>
          <a:p>
            <a:endParaRPr lang="en-US" sz="1600" b="0" dirty="0"/>
          </a:p>
        </p:txBody>
      </p:sp>
      <p:sp>
        <p:nvSpPr>
          <p:cNvPr id="6" name="TextBox 3">
            <a:extLst>
              <a:ext uri="{FF2B5EF4-FFF2-40B4-BE49-F238E27FC236}">
                <a16:creationId xmlns:a16="http://schemas.microsoft.com/office/drawing/2014/main" id="{B9C493B3-9CA3-4588-A170-7C93107C1DF0}"/>
              </a:ext>
            </a:extLst>
          </p:cNvPr>
          <p:cNvSpPr txBox="1">
            <a:spLocks noChangeArrowheads="1"/>
          </p:cNvSpPr>
          <p:nvPr/>
        </p:nvSpPr>
        <p:spPr bwMode="auto">
          <a:xfrm>
            <a:off x="2959456" y="6229226"/>
            <a:ext cx="34257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b="0" i="1" dirty="0">
                <a:solidFill>
                  <a:schemeClr val="tx1"/>
                </a:solidFill>
                <a:latin typeface="Comic Sans MS" pitchFamily="66" charset="0"/>
              </a:rPr>
              <a:t>March 2024</a:t>
            </a:r>
          </a:p>
        </p:txBody>
      </p:sp>
      <p:sp>
        <p:nvSpPr>
          <p:cNvPr id="7" name="TextBox 6">
            <a:extLst>
              <a:ext uri="{FF2B5EF4-FFF2-40B4-BE49-F238E27FC236}">
                <a16:creationId xmlns:a16="http://schemas.microsoft.com/office/drawing/2014/main" id="{FE0EDA1A-2446-4671-BA31-241D04E1D492}"/>
              </a:ext>
            </a:extLst>
          </p:cNvPr>
          <p:cNvSpPr txBox="1">
            <a:spLocks noChangeArrowheads="1"/>
          </p:cNvSpPr>
          <p:nvPr/>
        </p:nvSpPr>
        <p:spPr>
          <a:xfrm>
            <a:off x="457200" y="3090939"/>
            <a:ext cx="8229600" cy="830780"/>
          </a:xfrm>
          <a:prstGeom prst="rect">
            <a:avLst/>
          </a:prstGeom>
        </p:spPr>
        <p:txBody>
          <a:bodyPr vert="horz" lIns="91440" tIns="45720" rIns="91440" bIns="45720" rtlCol="0" anchor="ctr">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200" dirty="0">
                <a:latin typeface="+mn-lt"/>
                <a:ea typeface="+mn-ea"/>
                <a:cs typeface="+mn-cs"/>
              </a:rPr>
              <a:t>Instructor: Morteza Zakeri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1F5-4E76-B15C-BCDF-D385479BE200}"/>
              </a:ext>
            </a:extLst>
          </p:cNvPr>
          <p:cNvSpPr txBox="1">
            <a:spLocks/>
          </p:cNvSpPr>
          <p:nvPr/>
        </p:nvSpPr>
        <p:spPr>
          <a:xfrm>
            <a:off x="120073" y="115842"/>
            <a:ext cx="8774545" cy="4845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 vs. Unit tests</a:t>
            </a:r>
          </a:p>
        </p:txBody>
      </p:sp>
      <p:sp>
        <p:nvSpPr>
          <p:cNvPr id="3" name="Content Placeholder 2">
            <a:extLst>
              <a:ext uri="{FF2B5EF4-FFF2-40B4-BE49-F238E27FC236}">
                <a16:creationId xmlns:a16="http://schemas.microsoft.com/office/drawing/2014/main" id="{DBCF2128-A4BC-23DD-D54D-B827C86F1792}"/>
              </a:ext>
            </a:extLst>
          </p:cNvPr>
          <p:cNvSpPr txBox="1">
            <a:spLocks/>
          </p:cNvSpPr>
          <p:nvPr/>
        </p:nvSpPr>
        <p:spPr>
          <a:xfrm>
            <a:off x="120073" y="873218"/>
            <a:ext cx="8907813" cy="58689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a-IR" b="0" noProof="1"/>
          </a:p>
          <a:p>
            <a:endParaRPr lang="fa-IR" sz="2100" noProof="1"/>
          </a:p>
        </p:txBody>
      </p:sp>
      <p:sp>
        <p:nvSpPr>
          <p:cNvPr id="5" name="Content Placeholder 4">
            <a:extLst>
              <a:ext uri="{FF2B5EF4-FFF2-40B4-BE49-F238E27FC236}">
                <a16:creationId xmlns:a16="http://schemas.microsoft.com/office/drawing/2014/main" id="{BD06E8AF-F601-4411-AD71-479E8FB707DE}"/>
              </a:ext>
            </a:extLst>
          </p:cNvPr>
          <p:cNvSpPr>
            <a:spLocks noGrp="1"/>
          </p:cNvSpPr>
          <p:nvPr>
            <p:ph idx="1"/>
          </p:nvPr>
        </p:nvSpPr>
        <p:spPr/>
        <p:txBody>
          <a:bodyPr/>
          <a:lstStyle/>
          <a:p>
            <a:r>
              <a:rPr lang="en-US" sz="2800" dirty="0"/>
              <a:t>UI functional tests are</a:t>
            </a:r>
            <a:r>
              <a:rPr lang="en-US" dirty="0"/>
              <a:t> </a:t>
            </a:r>
            <a:r>
              <a:rPr lang="en-US" b="1" dirty="0"/>
              <a:t>macro-level</a:t>
            </a:r>
            <a:r>
              <a:rPr lang="en-US" dirty="0"/>
              <a:t> tests.</a:t>
            </a:r>
          </a:p>
          <a:p>
            <a:r>
              <a:rPr lang="en-US" dirty="0"/>
              <a:t>Should focus on validating all the critical user flows.</a:t>
            </a:r>
          </a:p>
          <a:p>
            <a:r>
              <a:rPr lang="en-US" dirty="0"/>
              <a:t>When writing such tests, avoid validating the same details covered as part of the </a:t>
            </a:r>
            <a:r>
              <a:rPr lang="en-US" b="1" dirty="0"/>
              <a:t>lower-level micro tests </a:t>
            </a:r>
            <a:r>
              <a:rPr lang="en-US" dirty="0"/>
              <a:t>again.</a:t>
            </a:r>
          </a:p>
          <a:p>
            <a:r>
              <a:rPr lang="en-US" dirty="0"/>
              <a:t>This will be redundant and increase their execution time.</a:t>
            </a:r>
          </a:p>
          <a:p>
            <a:pPr algn="just"/>
            <a:r>
              <a:rPr lang="en-US" dirty="0"/>
              <a:t>For instance, verifying the </a:t>
            </a:r>
            <a:r>
              <a:rPr lang="en-US" b="1" dirty="0">
                <a:solidFill>
                  <a:schemeClr val="accent1">
                    <a:lumMod val="50000"/>
                  </a:schemeClr>
                </a:solidFill>
              </a:rPr>
              <a:t>order totals</a:t>
            </a:r>
            <a:r>
              <a:rPr lang="en-US" dirty="0"/>
              <a:t> for different combinations of item prices should be covered by </a:t>
            </a:r>
            <a:r>
              <a:rPr lang="en-US" dirty="0">
                <a:solidFill>
                  <a:srgbClr val="00B050"/>
                </a:solidFill>
              </a:rPr>
              <a:t>unit tests</a:t>
            </a:r>
            <a:r>
              <a:rPr lang="en-US" dirty="0"/>
              <a:t> and need not be </a:t>
            </a:r>
            <a:r>
              <a:rPr lang="en-US" dirty="0">
                <a:solidFill>
                  <a:schemeClr val="accent1">
                    <a:lumMod val="50000"/>
                  </a:schemeClr>
                </a:solidFill>
              </a:rPr>
              <a:t>verified again</a:t>
            </a:r>
            <a:r>
              <a:rPr lang="en-US" dirty="0"/>
              <a:t> as part of a </a:t>
            </a:r>
            <a:r>
              <a:rPr lang="en-US" dirty="0">
                <a:solidFill>
                  <a:srgbClr val="7030A0"/>
                </a:solidFill>
              </a:rPr>
              <a:t>UI functional test.</a:t>
            </a:r>
          </a:p>
          <a:p>
            <a:pPr algn="just"/>
            <a:r>
              <a:rPr lang="en-US" dirty="0"/>
              <a:t>UI functional tests are usually kept apart from the application code as a </a:t>
            </a:r>
            <a:r>
              <a:rPr lang="en-US" dirty="0">
                <a:solidFill>
                  <a:srgbClr val="7030A0"/>
                </a:solidFill>
              </a:rPr>
              <a:t>separate codebase</a:t>
            </a:r>
            <a:r>
              <a:rPr lang="en-US" dirty="0"/>
              <a:t>.</a:t>
            </a:r>
          </a:p>
          <a:p>
            <a:r>
              <a:rPr lang="en-US" dirty="0"/>
              <a:t>Tools like </a:t>
            </a:r>
            <a:r>
              <a:rPr lang="en-US" dirty="0">
                <a:solidFill>
                  <a:srgbClr val="FF5050"/>
                </a:solidFill>
              </a:rPr>
              <a:t>Selenium</a:t>
            </a:r>
            <a:r>
              <a:rPr lang="en-US" dirty="0"/>
              <a:t> and </a:t>
            </a:r>
            <a:r>
              <a:rPr lang="en-US" dirty="0">
                <a:solidFill>
                  <a:srgbClr val="FF5050"/>
                </a:solidFill>
              </a:rPr>
              <a:t>Cypress</a:t>
            </a:r>
            <a:r>
              <a:rPr lang="en-US" dirty="0"/>
              <a:t> are popularly adopted to write automated UI tests.</a:t>
            </a:r>
            <a:endParaRPr lang="en-US" dirty="0">
              <a:solidFill>
                <a:srgbClr val="7030A0"/>
              </a:solidFill>
            </a:endParaRPr>
          </a:p>
        </p:txBody>
      </p:sp>
      <p:sp>
        <p:nvSpPr>
          <p:cNvPr id="4" name="Slide Number Placeholder 3">
            <a:extLst>
              <a:ext uri="{FF2B5EF4-FFF2-40B4-BE49-F238E27FC236}">
                <a16:creationId xmlns:a16="http://schemas.microsoft.com/office/drawing/2014/main" id="{0007A442-E895-4C9A-B7DB-4E4D87CCE098}"/>
              </a:ext>
            </a:extLst>
          </p:cNvPr>
          <p:cNvSpPr>
            <a:spLocks noGrp="1"/>
          </p:cNvSpPr>
          <p:nvPr>
            <p:ph type="sldNum" sz="quarter" idx="12"/>
          </p:nvPr>
        </p:nvSpPr>
        <p:spPr/>
        <p:txBody>
          <a:bodyPr/>
          <a:lstStyle/>
          <a:p>
            <a:pPr>
              <a:defRPr/>
            </a:pPr>
            <a:fld id="{62EB0AC8-263E-4BC2-8316-EF38483797F6}" type="slidenum">
              <a:rPr lang="en-US" smtClean="0"/>
              <a:pPr>
                <a:defRPr/>
              </a:pPr>
              <a:t>10</a:t>
            </a:fld>
            <a:endParaRPr lang="en-US"/>
          </a:p>
        </p:txBody>
      </p:sp>
    </p:spTree>
    <p:extLst>
      <p:ext uri="{BB962C8B-B14F-4D97-AF65-F5344CB8AC3E}">
        <p14:creationId xmlns:p14="http://schemas.microsoft.com/office/powerpoint/2010/main" val="136367532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6D95D-7B0B-D72A-D3C7-AF8DF86B9590}"/>
              </a:ext>
            </a:extLst>
          </p:cNvPr>
          <p:cNvSpPr txBox="1">
            <a:spLocks/>
          </p:cNvSpPr>
          <p:nvPr/>
        </p:nvSpPr>
        <p:spPr>
          <a:xfrm>
            <a:off x="0" y="135816"/>
            <a:ext cx="9144000" cy="7350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 vs. End-to-end tests</a:t>
            </a:r>
          </a:p>
          <a:p>
            <a:endParaRPr lang="en-US" sz="3300" dirty="0"/>
          </a:p>
          <a:p>
            <a:endParaRPr lang="en-US" sz="3300" dirty="0"/>
          </a:p>
        </p:txBody>
      </p:sp>
      <p:sp>
        <p:nvSpPr>
          <p:cNvPr id="4" name="Content Placeholder 2">
            <a:extLst>
              <a:ext uri="{FF2B5EF4-FFF2-40B4-BE49-F238E27FC236}">
                <a16:creationId xmlns:a16="http://schemas.microsoft.com/office/drawing/2014/main" id="{3716EFAC-3E47-6A22-B42F-07910B1EACFB}"/>
              </a:ext>
            </a:extLst>
          </p:cNvPr>
          <p:cNvSpPr txBox="1">
            <a:spLocks/>
          </p:cNvSpPr>
          <p:nvPr/>
        </p:nvSpPr>
        <p:spPr>
          <a:xfrm>
            <a:off x="145143" y="870856"/>
            <a:ext cx="8810171" cy="585132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noProof="1"/>
              <a:t>End-to-end tests should validate the entire breadth of your domain workflow, including downstream systems. </a:t>
            </a:r>
          </a:p>
          <a:p>
            <a:pPr algn="just"/>
            <a:r>
              <a:rPr lang="en-US" sz="2400" b="0" noProof="1"/>
              <a:t>Mimic the</a:t>
            </a:r>
            <a:r>
              <a:rPr lang="fa-IR" sz="2400" b="0" noProof="1"/>
              <a:t> </a:t>
            </a:r>
            <a:r>
              <a:rPr lang="en-US" sz="2400" b="0" noProof="1"/>
              <a:t>user actions in the</a:t>
            </a:r>
            <a:r>
              <a:rPr lang="fa-IR" sz="2400" b="0" noProof="1"/>
              <a:t> </a:t>
            </a:r>
            <a:r>
              <a:rPr lang="en-US" sz="2400" b="0" noProof="1"/>
              <a:t>application</a:t>
            </a:r>
            <a:r>
              <a:rPr lang="fa-IR" sz="2400" b="0" noProof="1"/>
              <a:t>.</a:t>
            </a:r>
          </a:p>
          <a:p>
            <a:pPr algn="just"/>
            <a:r>
              <a:rPr lang="en-US" sz="2400" b="0" dirty="0"/>
              <a:t>Depending on the application context, the UI functional tests </a:t>
            </a:r>
            <a:r>
              <a:rPr lang="en-US" sz="2400" dirty="0"/>
              <a:t>often tend to become end-to-end tests</a:t>
            </a:r>
            <a:r>
              <a:rPr lang="en-US" sz="2400" b="0" dirty="0"/>
              <a:t>. </a:t>
            </a:r>
          </a:p>
          <a:p>
            <a:pPr algn="just"/>
            <a:r>
              <a:rPr lang="en-US" sz="2400" b="0" dirty="0"/>
              <a:t>If not, create separate end-to-end tests using a combination of </a:t>
            </a:r>
            <a:r>
              <a:rPr lang="en-US" sz="2400" b="0" dirty="0">
                <a:solidFill>
                  <a:srgbClr val="FF5050"/>
                </a:solidFill>
              </a:rPr>
              <a:t>UI</a:t>
            </a:r>
            <a:r>
              <a:rPr lang="en-US" sz="2400" b="0" dirty="0"/>
              <a:t>, </a:t>
            </a:r>
            <a:r>
              <a:rPr lang="en-US" sz="2400" b="0" dirty="0">
                <a:solidFill>
                  <a:srgbClr val="FF5050"/>
                </a:solidFill>
              </a:rPr>
              <a:t>service</a:t>
            </a:r>
            <a:r>
              <a:rPr lang="en-US" sz="2400" b="0" dirty="0"/>
              <a:t>, and </a:t>
            </a:r>
            <a:r>
              <a:rPr lang="en-US" sz="2400" b="0" dirty="0">
                <a:solidFill>
                  <a:srgbClr val="FF5050"/>
                </a:solidFill>
              </a:rPr>
              <a:t>DB</a:t>
            </a:r>
            <a:r>
              <a:rPr lang="en-US" sz="2400" b="0" dirty="0"/>
              <a:t> testing tools to cover the entire integration flow. </a:t>
            </a:r>
          </a:p>
          <a:p>
            <a:pPr lvl="1" algn="just"/>
            <a:r>
              <a:rPr lang="en-US" sz="2000" b="0" noProof="1"/>
              <a:t>System and integeration testing</a:t>
            </a:r>
          </a:p>
          <a:p>
            <a:pPr algn="just"/>
            <a:r>
              <a:rPr lang="en-US" sz="2400" b="0" noProof="1"/>
              <a:t>These tests take the longest time to run and require more care in maintaining, as they need a stable environment and test data setup across various systems. </a:t>
            </a:r>
          </a:p>
          <a:p>
            <a:pPr algn="just"/>
            <a:r>
              <a:rPr lang="en-US" sz="2400" b="0" noProof="1"/>
              <a:t>Just setup a few </a:t>
            </a:r>
            <a:r>
              <a:rPr lang="en-US" sz="2400" noProof="1"/>
              <a:t>test scenarios</a:t>
            </a:r>
            <a:r>
              <a:rPr lang="en-US" sz="2400" b="0" noProof="1"/>
              <a:t> that will activate all your components.</a:t>
            </a:r>
          </a:p>
          <a:p>
            <a:pPr algn="just"/>
            <a:endParaRPr lang="fa-IR" sz="2400" b="0" noProof="1"/>
          </a:p>
        </p:txBody>
      </p:sp>
      <p:sp>
        <p:nvSpPr>
          <p:cNvPr id="3" name="Slide Number Placeholder 2">
            <a:extLst>
              <a:ext uri="{FF2B5EF4-FFF2-40B4-BE49-F238E27FC236}">
                <a16:creationId xmlns:a16="http://schemas.microsoft.com/office/drawing/2014/main" id="{D4C78599-FBC7-41B4-AB58-B2DF412AC91D}"/>
              </a:ext>
            </a:extLst>
          </p:cNvPr>
          <p:cNvSpPr>
            <a:spLocks noGrp="1"/>
          </p:cNvSpPr>
          <p:nvPr>
            <p:ph type="sldNum" sz="quarter" idx="12"/>
          </p:nvPr>
        </p:nvSpPr>
        <p:spPr/>
        <p:txBody>
          <a:bodyPr/>
          <a:lstStyle/>
          <a:p>
            <a:pPr>
              <a:defRPr/>
            </a:pPr>
            <a:fld id="{92293535-583A-4C7E-B683-33983836B498}" type="slidenum">
              <a:rPr lang="en-US" smtClean="0"/>
              <a:pPr>
                <a:defRPr/>
              </a:pPr>
              <a:t>11</a:t>
            </a:fld>
            <a:endParaRPr lang="en-US"/>
          </a:p>
        </p:txBody>
      </p:sp>
    </p:spTree>
    <p:extLst>
      <p:ext uri="{BB962C8B-B14F-4D97-AF65-F5344CB8AC3E}">
        <p14:creationId xmlns:p14="http://schemas.microsoft.com/office/powerpoint/2010/main" val="133026484"/>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DCA041-FEE5-90C7-4DED-B7A32CD8D3E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051131" y="0"/>
            <a:ext cx="5898576" cy="6682633"/>
          </a:xfrm>
          <a:prstGeom prst="rect">
            <a:avLst/>
          </a:prstGeom>
        </p:spPr>
      </p:pic>
      <p:sp>
        <p:nvSpPr>
          <p:cNvPr id="9" name="Title 1">
            <a:extLst>
              <a:ext uri="{FF2B5EF4-FFF2-40B4-BE49-F238E27FC236}">
                <a16:creationId xmlns:a16="http://schemas.microsoft.com/office/drawing/2014/main" id="{967B6026-DCB2-BC55-2E77-2FAFD01A9A32}"/>
              </a:ext>
            </a:extLst>
          </p:cNvPr>
          <p:cNvSpPr txBox="1">
            <a:spLocks/>
          </p:cNvSpPr>
          <p:nvPr/>
        </p:nvSpPr>
        <p:spPr>
          <a:xfrm>
            <a:off x="106704" y="1877785"/>
            <a:ext cx="3996604" cy="2466297"/>
          </a:xfrm>
          <a:prstGeom prst="rect">
            <a:avLst/>
          </a:prstGeom>
          <a:no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UI functional tests</a:t>
            </a:r>
          </a:p>
          <a:p>
            <a:pPr algn="ctr"/>
            <a:r>
              <a:rPr lang="en-US" sz="3300" i="1" dirty="0"/>
              <a:t>VS.</a:t>
            </a:r>
          </a:p>
          <a:p>
            <a:pPr algn="ctr"/>
            <a:r>
              <a:rPr lang="en-US" sz="3300" dirty="0"/>
              <a:t>End-to-end tests</a:t>
            </a:r>
          </a:p>
          <a:p>
            <a:pPr algn="ctr"/>
            <a:r>
              <a:rPr lang="en-US" sz="3300" i="1" dirty="0"/>
              <a:t>VS.</a:t>
            </a:r>
          </a:p>
          <a:p>
            <a:pPr algn="ctr"/>
            <a:r>
              <a:rPr lang="en-US" sz="3300" dirty="0"/>
              <a:t>Unit tests</a:t>
            </a:r>
          </a:p>
          <a:p>
            <a:pPr algn="ctr"/>
            <a:endParaRPr lang="en-US" sz="3300" dirty="0"/>
          </a:p>
          <a:p>
            <a:endParaRPr lang="en-US" sz="3300" dirty="0"/>
          </a:p>
          <a:p>
            <a:endParaRPr lang="en-US" sz="3300" dirty="0"/>
          </a:p>
        </p:txBody>
      </p:sp>
      <p:sp>
        <p:nvSpPr>
          <p:cNvPr id="2" name="Slide Number Placeholder 1">
            <a:extLst>
              <a:ext uri="{FF2B5EF4-FFF2-40B4-BE49-F238E27FC236}">
                <a16:creationId xmlns:a16="http://schemas.microsoft.com/office/drawing/2014/main" id="{E4892CAA-46C0-428A-8B13-5D62AF595CC4}"/>
              </a:ext>
            </a:extLst>
          </p:cNvPr>
          <p:cNvSpPr>
            <a:spLocks noGrp="1"/>
          </p:cNvSpPr>
          <p:nvPr>
            <p:ph type="sldNum" sz="quarter" idx="12"/>
          </p:nvPr>
        </p:nvSpPr>
        <p:spPr/>
        <p:txBody>
          <a:bodyPr/>
          <a:lstStyle/>
          <a:p>
            <a:pPr>
              <a:defRPr/>
            </a:pPr>
            <a:fld id="{92293535-583A-4C7E-B683-33983836B498}" type="slidenum">
              <a:rPr lang="en-US" smtClean="0"/>
              <a:pPr>
                <a:defRPr/>
              </a:pPr>
              <a:t>12</a:t>
            </a:fld>
            <a:endParaRPr lang="en-US"/>
          </a:p>
        </p:txBody>
      </p:sp>
    </p:spTree>
    <p:extLst>
      <p:ext uri="{BB962C8B-B14F-4D97-AF65-F5344CB8AC3E}">
        <p14:creationId xmlns:p14="http://schemas.microsoft.com/office/powerpoint/2010/main" val="108515058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3E5182-D052-3616-9EAE-24D90CD1E253}"/>
              </a:ext>
            </a:extLst>
          </p:cNvPr>
          <p:cNvPicPr>
            <a:picLocks noChangeAspect="1"/>
          </p:cNvPicPr>
          <p:nvPr/>
        </p:nvPicPr>
        <p:blipFill rotWithShape="1">
          <a:blip r:embed="rId3">
            <a:clrChange>
              <a:clrFrom>
                <a:srgbClr val="FFFFFF"/>
              </a:clrFrom>
              <a:clrTo>
                <a:srgbClr val="FFFFFF">
                  <a:alpha val="0"/>
                </a:srgbClr>
              </a:clrTo>
            </a:clrChange>
          </a:blip>
          <a:srcRect b="7481"/>
          <a:stretch/>
        </p:blipFill>
        <p:spPr>
          <a:xfrm>
            <a:off x="382772" y="574158"/>
            <a:ext cx="8218968" cy="6034504"/>
          </a:xfrm>
          <a:prstGeom prst="rect">
            <a:avLst/>
          </a:prstGeom>
        </p:spPr>
      </p:pic>
      <p:sp>
        <p:nvSpPr>
          <p:cNvPr id="4" name="Title 1">
            <a:extLst>
              <a:ext uri="{FF2B5EF4-FFF2-40B4-BE49-F238E27FC236}">
                <a16:creationId xmlns:a16="http://schemas.microsoft.com/office/drawing/2014/main" id="{333F42A7-B2F1-6C78-96A1-2CA53AB8DB08}"/>
              </a:ext>
            </a:extLst>
          </p:cNvPr>
          <p:cNvSpPr txBox="1">
            <a:spLocks/>
          </p:cNvSpPr>
          <p:nvPr/>
        </p:nvSpPr>
        <p:spPr>
          <a:xfrm>
            <a:off x="0" y="130641"/>
            <a:ext cx="9144000" cy="6206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600" dirty="0">
                <a:solidFill>
                  <a:srgbClr val="FF5050"/>
                </a:solidFill>
              </a:rPr>
              <a:t>Test pyramid </a:t>
            </a:r>
            <a:r>
              <a:rPr lang="en-US" sz="2600" dirty="0"/>
              <a:t>for a (service-oriented) web application</a:t>
            </a:r>
          </a:p>
        </p:txBody>
      </p:sp>
      <p:pic>
        <p:nvPicPr>
          <p:cNvPr id="9" name="Picture 8">
            <a:extLst>
              <a:ext uri="{FF2B5EF4-FFF2-40B4-BE49-F238E27FC236}">
                <a16:creationId xmlns:a16="http://schemas.microsoft.com/office/drawing/2014/main" id="{1B7A9C54-24F0-59A8-96B5-7D3CCFD452C2}"/>
              </a:ext>
            </a:extLst>
          </p:cNvPr>
          <p:cNvPicPr>
            <a:picLocks noChangeAspect="1"/>
          </p:cNvPicPr>
          <p:nvPr/>
        </p:nvPicPr>
        <p:blipFill rotWithShape="1">
          <a:blip r:embed="rId4"/>
          <a:srcRect b="3458"/>
          <a:stretch/>
        </p:blipFill>
        <p:spPr>
          <a:xfrm>
            <a:off x="5811438" y="833152"/>
            <a:ext cx="3224451" cy="2345983"/>
          </a:xfrm>
          <a:prstGeom prst="roundRect">
            <a:avLst>
              <a:gd name="adj" fmla="val 8594"/>
            </a:avLst>
          </a:prstGeom>
          <a:solidFill>
            <a:srgbClr val="FFFFFF">
              <a:shade val="85000"/>
            </a:srgbClr>
          </a:solidFill>
          <a:ln>
            <a:noFill/>
          </a:ln>
          <a:effectLst/>
        </p:spPr>
      </p:pic>
      <p:sp>
        <p:nvSpPr>
          <p:cNvPr id="2" name="Slide Number Placeholder 1">
            <a:extLst>
              <a:ext uri="{FF2B5EF4-FFF2-40B4-BE49-F238E27FC236}">
                <a16:creationId xmlns:a16="http://schemas.microsoft.com/office/drawing/2014/main" id="{B3E67B01-081E-4FC2-B954-685B486361FA}"/>
              </a:ext>
            </a:extLst>
          </p:cNvPr>
          <p:cNvSpPr>
            <a:spLocks noGrp="1"/>
          </p:cNvSpPr>
          <p:nvPr>
            <p:ph type="sldNum" sz="quarter" idx="12"/>
          </p:nvPr>
        </p:nvSpPr>
        <p:spPr/>
        <p:txBody>
          <a:bodyPr/>
          <a:lstStyle/>
          <a:p>
            <a:pPr>
              <a:defRPr/>
            </a:pPr>
            <a:fld id="{92293535-583A-4C7E-B683-33983836B498}" type="slidenum">
              <a:rPr lang="en-US" smtClean="0"/>
              <a:pPr>
                <a:defRPr/>
              </a:pPr>
              <a:t>13</a:t>
            </a:fld>
            <a:endParaRPr lang="en-US"/>
          </a:p>
        </p:txBody>
      </p:sp>
    </p:spTree>
    <p:extLst>
      <p:ext uri="{BB962C8B-B14F-4D97-AF65-F5344CB8AC3E}">
        <p14:creationId xmlns:p14="http://schemas.microsoft.com/office/powerpoint/2010/main" val="206559481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7D4F017-299A-E976-B826-6136E8492935}"/>
              </a:ext>
            </a:extLst>
          </p:cNvPr>
          <p:cNvSpPr txBox="1">
            <a:spLocks/>
          </p:cNvSpPr>
          <p:nvPr/>
        </p:nvSpPr>
        <p:spPr>
          <a:xfrm>
            <a:off x="148855" y="0"/>
            <a:ext cx="8846289" cy="776177"/>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Automated tests vs. Manual tests</a:t>
            </a:r>
          </a:p>
        </p:txBody>
      </p:sp>
      <p:graphicFrame>
        <p:nvGraphicFramePr>
          <p:cNvPr id="4" name="Table 3">
            <a:extLst>
              <a:ext uri="{FF2B5EF4-FFF2-40B4-BE49-F238E27FC236}">
                <a16:creationId xmlns:a16="http://schemas.microsoft.com/office/drawing/2014/main" id="{F35CD3D9-5A87-A475-CEF4-6E66F8A0FC75}"/>
              </a:ext>
            </a:extLst>
          </p:cNvPr>
          <p:cNvGraphicFramePr>
            <a:graphicFrameLocks noGrp="1"/>
          </p:cNvGraphicFramePr>
          <p:nvPr>
            <p:extLst>
              <p:ext uri="{D42A27DB-BD31-4B8C-83A1-F6EECF244321}">
                <p14:modId xmlns:p14="http://schemas.microsoft.com/office/powerpoint/2010/main" val="3810551339"/>
              </p:ext>
            </p:extLst>
          </p:nvPr>
        </p:nvGraphicFramePr>
        <p:xfrm>
          <a:off x="345558" y="1168497"/>
          <a:ext cx="8452883" cy="4275374"/>
        </p:xfrm>
        <a:graphic>
          <a:graphicData uri="http://schemas.openxmlformats.org/drawingml/2006/table">
            <a:tbl>
              <a:tblPr firstRow="1" bandRow="1">
                <a:tableStyleId>{5940675A-B579-460E-94D1-54222C63F5DA}</a:tableStyleId>
              </a:tblPr>
              <a:tblGrid>
                <a:gridCol w="4172807">
                  <a:extLst>
                    <a:ext uri="{9D8B030D-6E8A-4147-A177-3AD203B41FA5}">
                      <a16:colId xmlns:a16="http://schemas.microsoft.com/office/drawing/2014/main" val="1463035946"/>
                    </a:ext>
                  </a:extLst>
                </a:gridCol>
                <a:gridCol w="4280076">
                  <a:extLst>
                    <a:ext uri="{9D8B030D-6E8A-4147-A177-3AD203B41FA5}">
                      <a16:colId xmlns:a16="http://schemas.microsoft.com/office/drawing/2014/main" val="3434489534"/>
                    </a:ext>
                  </a:extLst>
                </a:gridCol>
              </a:tblGrid>
              <a:tr h="52497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Manual tests</a:t>
                      </a:r>
                    </a:p>
                  </a:txBody>
                  <a:tcPr marL="68580" marR="68580" marT="34290" marB="34290">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t>Automated tests</a:t>
                      </a:r>
                    </a:p>
                  </a:txBody>
                  <a:tcPr marL="68580" marR="68580" marT="34290" marB="34290">
                    <a:solidFill>
                      <a:schemeClr val="accent1">
                        <a:lumMod val="20000"/>
                        <a:lumOff val="80000"/>
                      </a:schemeClr>
                    </a:solidFill>
                  </a:tcPr>
                </a:tc>
                <a:extLst>
                  <a:ext uri="{0D108BD9-81ED-4DB2-BD59-A6C34878D82A}">
                    <a16:rowId xmlns:a16="http://schemas.microsoft.com/office/drawing/2014/main" val="1710300237"/>
                  </a:ext>
                </a:extLst>
              </a:tr>
              <a:tr h="849240">
                <a:tc>
                  <a:txBody>
                    <a:bodyPr/>
                    <a:lstStyle/>
                    <a:p>
                      <a:r>
                        <a:rPr lang="en-US" sz="2400" dirty="0"/>
                        <a:t>Requires human intervention.</a:t>
                      </a:r>
                    </a:p>
                  </a:txBody>
                  <a:tcPr marL="68580" marR="68580" marT="34290" marB="34290"/>
                </a:tc>
                <a:tc>
                  <a:txBody>
                    <a:bodyPr/>
                    <a:lstStyle/>
                    <a:p>
                      <a:r>
                        <a:rPr lang="en-US" sz="2400" dirty="0"/>
                        <a:t>Use tools to </a:t>
                      </a:r>
                      <a:r>
                        <a:rPr lang="en-US" sz="2400" dirty="0">
                          <a:solidFill>
                            <a:srgbClr val="FF5050"/>
                          </a:solidFill>
                        </a:rPr>
                        <a:t>inject </a:t>
                      </a:r>
                      <a:r>
                        <a:rPr lang="en-US" sz="2400" dirty="0"/>
                        <a:t>and execute tests.</a:t>
                      </a:r>
                    </a:p>
                  </a:txBody>
                  <a:tcPr marL="68580" marR="68580" marT="34290" marB="34290"/>
                </a:tc>
                <a:extLst>
                  <a:ext uri="{0D108BD9-81ED-4DB2-BD59-A6C34878D82A}">
                    <a16:rowId xmlns:a16="http://schemas.microsoft.com/office/drawing/2014/main" val="2809420617"/>
                  </a:ext>
                </a:extLst>
              </a:tr>
              <a:tr h="967054">
                <a:tc>
                  <a:txBody>
                    <a:bodyPr/>
                    <a:lstStyle/>
                    <a:p>
                      <a:r>
                        <a:rPr lang="en-US" sz="2400" dirty="0"/>
                        <a:t>Requires skilled labor,  long time and costs.</a:t>
                      </a:r>
                    </a:p>
                  </a:txBody>
                  <a:tcPr marL="68580" marR="68580" marT="34290" marB="34290"/>
                </a:tc>
                <a:tc>
                  <a:txBody>
                    <a:bodyPr/>
                    <a:lstStyle/>
                    <a:p>
                      <a:r>
                        <a:rPr lang="en-US" sz="2400" dirty="0"/>
                        <a:t>Save manpower, times, and cost</a:t>
                      </a:r>
                    </a:p>
                  </a:txBody>
                  <a:tcPr marL="68580" marR="68580" marT="34290" marB="34290"/>
                </a:tc>
                <a:extLst>
                  <a:ext uri="{0D108BD9-81ED-4DB2-BD59-A6C34878D82A}">
                    <a16:rowId xmlns:a16="http://schemas.microsoft.com/office/drawing/2014/main" val="3747554279"/>
                  </a:ext>
                </a:extLst>
              </a:tr>
              <a:tr h="967054">
                <a:tc>
                  <a:txBody>
                    <a:bodyPr/>
                    <a:lstStyle/>
                    <a:p>
                      <a:r>
                        <a:rPr lang="en-US" sz="2400" dirty="0"/>
                        <a:t>Any type of application can be tested.</a:t>
                      </a:r>
                    </a:p>
                  </a:txBody>
                  <a:tcPr marL="68580" marR="68580" marT="34290" marB="34290"/>
                </a:tc>
                <a:tc>
                  <a:txBody>
                    <a:bodyPr/>
                    <a:lstStyle/>
                    <a:p>
                      <a:r>
                        <a:rPr lang="en-US" sz="2400" dirty="0"/>
                        <a:t>Recommended only for stable systems.</a:t>
                      </a:r>
                    </a:p>
                  </a:txBody>
                  <a:tcPr marL="68580" marR="68580" marT="34290" marB="34290"/>
                </a:tc>
                <a:extLst>
                  <a:ext uri="{0D108BD9-81ED-4DB2-BD59-A6C34878D82A}">
                    <a16:rowId xmlns:a16="http://schemas.microsoft.com/office/drawing/2014/main" val="758720048"/>
                  </a:ext>
                </a:extLst>
              </a:tr>
              <a:tr h="967054">
                <a:tc>
                  <a:txBody>
                    <a:bodyPr/>
                    <a:lstStyle/>
                    <a:p>
                      <a:r>
                        <a:rPr lang="en-US" sz="2400" dirty="0"/>
                        <a:t>Can become repetitive and boring.</a:t>
                      </a:r>
                    </a:p>
                  </a:txBody>
                  <a:tcPr marL="68580" marR="68580" marT="34290" marB="34290"/>
                </a:tc>
                <a:tc>
                  <a:txBody>
                    <a:bodyPr/>
                    <a:lstStyle/>
                    <a:p>
                      <a:r>
                        <a:rPr lang="en-US" sz="2400" dirty="0"/>
                        <a:t>Boring part of execution handled by tools.</a:t>
                      </a:r>
                    </a:p>
                  </a:txBody>
                  <a:tcPr marL="68580" marR="68580" marT="34290" marB="34290"/>
                </a:tc>
                <a:extLst>
                  <a:ext uri="{0D108BD9-81ED-4DB2-BD59-A6C34878D82A}">
                    <a16:rowId xmlns:a16="http://schemas.microsoft.com/office/drawing/2014/main" val="3770614247"/>
                  </a:ext>
                </a:extLst>
              </a:tr>
            </a:tbl>
          </a:graphicData>
        </a:graphic>
      </p:graphicFrame>
      <p:sp>
        <p:nvSpPr>
          <p:cNvPr id="2" name="Slide Number Placeholder 1">
            <a:extLst>
              <a:ext uri="{FF2B5EF4-FFF2-40B4-BE49-F238E27FC236}">
                <a16:creationId xmlns:a16="http://schemas.microsoft.com/office/drawing/2014/main" id="{A4D3A56F-F83F-4E12-AE48-331ADCEB978C}"/>
              </a:ext>
            </a:extLst>
          </p:cNvPr>
          <p:cNvSpPr>
            <a:spLocks noGrp="1"/>
          </p:cNvSpPr>
          <p:nvPr>
            <p:ph type="sldNum" sz="quarter" idx="12"/>
          </p:nvPr>
        </p:nvSpPr>
        <p:spPr/>
        <p:txBody>
          <a:bodyPr/>
          <a:lstStyle/>
          <a:p>
            <a:pPr>
              <a:defRPr/>
            </a:pPr>
            <a:fld id="{92293535-583A-4C7E-B683-33983836B498}" type="slidenum">
              <a:rPr lang="en-US" smtClean="0"/>
              <a:pPr>
                <a:defRPr/>
              </a:pPr>
              <a:t>14</a:t>
            </a:fld>
            <a:endParaRPr lang="en-US"/>
          </a:p>
        </p:txBody>
      </p:sp>
    </p:spTree>
    <p:extLst>
      <p:ext uri="{BB962C8B-B14F-4D97-AF65-F5344CB8AC3E}">
        <p14:creationId xmlns:p14="http://schemas.microsoft.com/office/powerpoint/2010/main" val="378686766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53B7E4-ACB6-4123-B329-1A6529F937E0}"/>
              </a:ext>
            </a:extLst>
          </p:cNvPr>
          <p:cNvSpPr>
            <a:spLocks noGrp="1"/>
          </p:cNvSpPr>
          <p:nvPr>
            <p:ph type="title"/>
          </p:nvPr>
        </p:nvSpPr>
        <p:spPr/>
        <p:txBody>
          <a:bodyPr/>
          <a:lstStyle/>
          <a:p>
            <a:r>
              <a:rPr lang="en-US" dirty="0"/>
              <a:t>Test automation</a:t>
            </a:r>
          </a:p>
        </p:txBody>
      </p:sp>
      <p:sp>
        <p:nvSpPr>
          <p:cNvPr id="8" name="Content Placeholder 7">
            <a:extLst>
              <a:ext uri="{FF2B5EF4-FFF2-40B4-BE49-F238E27FC236}">
                <a16:creationId xmlns:a16="http://schemas.microsoft.com/office/drawing/2014/main" id="{883C7EA6-E662-4405-95DB-133574E33E5F}"/>
              </a:ext>
            </a:extLst>
          </p:cNvPr>
          <p:cNvSpPr>
            <a:spLocks noGrp="1"/>
          </p:cNvSpPr>
          <p:nvPr>
            <p:ph idx="1"/>
          </p:nvPr>
        </p:nvSpPr>
        <p:spPr/>
        <p:txBody>
          <a:bodyPr/>
          <a:lstStyle/>
          <a:p>
            <a:r>
              <a:rPr lang="en-US" dirty="0"/>
              <a:t>Test data generation</a:t>
            </a:r>
          </a:p>
          <a:p>
            <a:r>
              <a:rPr lang="en-US" dirty="0">
                <a:solidFill>
                  <a:srgbClr val="FF5050"/>
                </a:solidFill>
                <a:sym typeface="Wingdings" panose="05000000000000000000" pitchFamily="2" charset="2"/>
              </a:rPr>
              <a:t></a:t>
            </a:r>
            <a:r>
              <a:rPr lang="en-US" b="1" dirty="0">
                <a:solidFill>
                  <a:srgbClr val="FF5050"/>
                </a:solidFill>
              </a:rPr>
              <a:t>Test injection</a:t>
            </a:r>
          </a:p>
          <a:p>
            <a:r>
              <a:rPr lang="en-US" dirty="0"/>
              <a:t>Monitoring and report</a:t>
            </a:r>
          </a:p>
        </p:txBody>
      </p:sp>
      <p:sp>
        <p:nvSpPr>
          <p:cNvPr id="4" name="Slide Number Placeholder 3">
            <a:extLst>
              <a:ext uri="{FF2B5EF4-FFF2-40B4-BE49-F238E27FC236}">
                <a16:creationId xmlns:a16="http://schemas.microsoft.com/office/drawing/2014/main" id="{18F94738-6F70-4803-8D68-B5228A4AF3AC}"/>
              </a:ext>
            </a:extLst>
          </p:cNvPr>
          <p:cNvSpPr>
            <a:spLocks noGrp="1"/>
          </p:cNvSpPr>
          <p:nvPr>
            <p:ph type="sldNum" sz="quarter" idx="12"/>
          </p:nvPr>
        </p:nvSpPr>
        <p:spPr/>
        <p:txBody>
          <a:bodyPr/>
          <a:lstStyle/>
          <a:p>
            <a:pPr>
              <a:defRPr/>
            </a:pPr>
            <a:fld id="{92293535-583A-4C7E-B683-33983836B498}" type="slidenum">
              <a:rPr lang="en-US" smtClean="0"/>
              <a:pPr>
                <a:defRPr/>
              </a:pPr>
              <a:t>15</a:t>
            </a:fld>
            <a:endParaRPr lang="en-US"/>
          </a:p>
        </p:txBody>
      </p:sp>
      <p:pic>
        <p:nvPicPr>
          <p:cNvPr id="6" name="Picture 5">
            <a:extLst>
              <a:ext uri="{FF2B5EF4-FFF2-40B4-BE49-F238E27FC236}">
                <a16:creationId xmlns:a16="http://schemas.microsoft.com/office/drawing/2014/main" id="{1018E726-7DE9-42FA-94F1-A6B3317D8986}"/>
              </a:ext>
            </a:extLst>
          </p:cNvPr>
          <p:cNvPicPr>
            <a:picLocks noChangeAspect="1"/>
          </p:cNvPicPr>
          <p:nvPr/>
        </p:nvPicPr>
        <p:blipFill>
          <a:blip r:embed="rId2"/>
          <a:stretch>
            <a:fillRect/>
          </a:stretch>
        </p:blipFill>
        <p:spPr>
          <a:xfrm>
            <a:off x="144552" y="2504214"/>
            <a:ext cx="8905785" cy="3172686"/>
          </a:xfrm>
          <a:prstGeom prst="rect">
            <a:avLst/>
          </a:prstGeom>
        </p:spPr>
      </p:pic>
      <p:sp>
        <p:nvSpPr>
          <p:cNvPr id="9" name="Rectangle 8">
            <a:extLst>
              <a:ext uri="{FF2B5EF4-FFF2-40B4-BE49-F238E27FC236}">
                <a16:creationId xmlns:a16="http://schemas.microsoft.com/office/drawing/2014/main" id="{47E81B0E-866C-4B58-B1E6-37880FB37930}"/>
              </a:ext>
            </a:extLst>
          </p:cNvPr>
          <p:cNvSpPr/>
          <p:nvPr/>
        </p:nvSpPr>
        <p:spPr>
          <a:xfrm>
            <a:off x="3390349" y="2717800"/>
            <a:ext cx="2565951" cy="2290135"/>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843705627"/>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AB98317-9BAF-4E50-97C9-2495FA910993}"/>
              </a:ext>
            </a:extLst>
          </p:cNvPr>
          <p:cNvSpPr>
            <a:spLocks noGrp="1"/>
          </p:cNvSpPr>
          <p:nvPr>
            <p:ph type="title"/>
          </p:nvPr>
        </p:nvSpPr>
        <p:spPr/>
        <p:txBody>
          <a:bodyPr/>
          <a:lstStyle/>
          <a:p>
            <a:r>
              <a:rPr lang="en-US" altLang="en-US"/>
              <a:t>Test from the front end</a:t>
            </a:r>
          </a:p>
        </p:txBody>
      </p:sp>
      <p:sp>
        <p:nvSpPr>
          <p:cNvPr id="3" name="Content Placeholder 2">
            <a:extLst>
              <a:ext uri="{FF2B5EF4-FFF2-40B4-BE49-F238E27FC236}">
                <a16:creationId xmlns:a16="http://schemas.microsoft.com/office/drawing/2014/main" id="{D2D71A45-B6B6-4FBC-B84A-D533AB58276D}"/>
              </a:ext>
            </a:extLst>
          </p:cNvPr>
          <p:cNvSpPr>
            <a:spLocks noGrp="1"/>
          </p:cNvSpPr>
          <p:nvPr>
            <p:ph idx="1"/>
          </p:nvPr>
        </p:nvSpPr>
        <p:spPr/>
        <p:txBody>
          <a:bodyPr/>
          <a:lstStyle/>
          <a:p>
            <a:pPr>
              <a:defRPr/>
            </a:pPr>
            <a:r>
              <a:rPr lang="en-US" sz="2400" dirty="0"/>
              <a:t>Good things</a:t>
            </a:r>
          </a:p>
          <a:p>
            <a:pPr lvl="1">
              <a:defRPr/>
            </a:pPr>
            <a:r>
              <a:rPr lang="en-US" dirty="0"/>
              <a:t>Hide the complexity of the backend</a:t>
            </a:r>
          </a:p>
          <a:p>
            <a:pPr lvl="1">
              <a:defRPr/>
            </a:pPr>
            <a:r>
              <a:rPr lang="en-US" dirty="0"/>
              <a:t>Uniformed interface</a:t>
            </a:r>
          </a:p>
          <a:p>
            <a:pPr lvl="1">
              <a:defRPr/>
            </a:pPr>
            <a:r>
              <a:rPr lang="en-US" dirty="0"/>
              <a:t>Can put a </a:t>
            </a:r>
            <a:r>
              <a:rPr lang="en-US" b="1" dirty="0">
                <a:solidFill>
                  <a:srgbClr val="33CC33"/>
                </a:solidFill>
              </a:rPr>
              <a:t>robot</a:t>
            </a:r>
            <a:r>
              <a:rPr lang="en-US" dirty="0"/>
              <a:t> in the front end and automate the tests</a:t>
            </a:r>
          </a:p>
          <a:p>
            <a:pPr marL="469900" lvl="1" indent="-469900">
              <a:buFont typeface="Wingdings" panose="05000000000000000000" pitchFamily="2" charset="2"/>
              <a:buChar char="q"/>
              <a:defRPr/>
            </a:pPr>
            <a:endParaRPr lang="en-US" dirty="0"/>
          </a:p>
          <a:p>
            <a:pPr marL="469900" lvl="1" indent="-469900">
              <a:buFont typeface="Wingdings" panose="05000000000000000000" pitchFamily="2" charset="2"/>
              <a:buChar char="q"/>
              <a:defRPr/>
            </a:pPr>
            <a:r>
              <a:rPr lang="en-US" dirty="0">
                <a:solidFill>
                  <a:schemeClr val="tx1"/>
                </a:solidFill>
                <a:ea typeface="+mn-ea"/>
                <a:cs typeface="+mn-cs"/>
              </a:rPr>
              <a:t>Bad things</a:t>
            </a:r>
          </a:p>
          <a:p>
            <a:pPr lvl="1">
              <a:defRPr/>
            </a:pPr>
            <a:r>
              <a:rPr lang="en-US" dirty="0"/>
              <a:t>The </a:t>
            </a:r>
            <a:r>
              <a:rPr lang="en-US" b="1" dirty="0"/>
              <a:t>front end </a:t>
            </a:r>
            <a:r>
              <a:rPr lang="en-US" dirty="0"/>
              <a:t>is not trustable</a:t>
            </a:r>
          </a:p>
          <a:p>
            <a:pPr lvl="2">
              <a:defRPr/>
            </a:pPr>
            <a:r>
              <a:rPr lang="en-US" sz="2400" dirty="0"/>
              <a:t>Crafted malicious requests</a:t>
            </a:r>
          </a:p>
          <a:p>
            <a:pPr lvl="2"/>
            <a:r>
              <a:rPr lang="en-US" altLang="en-US" dirty="0"/>
              <a:t>Front end limits the length of the input values</a:t>
            </a:r>
          </a:p>
          <a:p>
            <a:pPr lvl="2"/>
            <a:r>
              <a:rPr lang="en-US" altLang="en-US" dirty="0"/>
              <a:t>Front end limits the content of the input values</a:t>
            </a:r>
          </a:p>
          <a:p>
            <a:pPr lvl="2"/>
            <a:r>
              <a:rPr lang="en-US" altLang="en-US" dirty="0"/>
              <a:t>Front end limits the combination of the input values</a:t>
            </a:r>
          </a:p>
          <a:p>
            <a:pPr lvl="2">
              <a:defRPr/>
            </a:pPr>
            <a:endParaRPr lang="en-US" sz="2400" dirty="0"/>
          </a:p>
        </p:txBody>
      </p:sp>
      <p:sp>
        <p:nvSpPr>
          <p:cNvPr id="2" name="Slide Number Placeholder 1">
            <a:extLst>
              <a:ext uri="{FF2B5EF4-FFF2-40B4-BE49-F238E27FC236}">
                <a16:creationId xmlns:a16="http://schemas.microsoft.com/office/drawing/2014/main" id="{2679FCB8-D42C-4AE1-BE43-8A04F1295841}"/>
              </a:ext>
            </a:extLst>
          </p:cNvPr>
          <p:cNvSpPr>
            <a:spLocks noGrp="1"/>
          </p:cNvSpPr>
          <p:nvPr>
            <p:ph type="sldNum" sz="quarter" idx="12"/>
          </p:nvPr>
        </p:nvSpPr>
        <p:spPr/>
        <p:txBody>
          <a:bodyPr/>
          <a:lstStyle/>
          <a:p>
            <a:pPr>
              <a:defRPr/>
            </a:pPr>
            <a:fld id="{62EB0AC8-263E-4BC2-8316-EF38483797F6}" type="slidenum">
              <a:rPr lang="en-US" smtClean="0"/>
              <a:pPr>
                <a:defRPr/>
              </a:pPr>
              <a:t>16</a:t>
            </a:fld>
            <a:endParaRPr lang="en-US"/>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56EB461E-DA32-47F4-9722-63B2C865498A}"/>
              </a:ext>
            </a:extLst>
          </p:cNvPr>
          <p:cNvSpPr>
            <a:spLocks noGrp="1"/>
          </p:cNvSpPr>
          <p:nvPr>
            <p:ph type="title"/>
          </p:nvPr>
        </p:nvSpPr>
        <p:spPr>
          <a:xfrm>
            <a:off x="88900" y="46038"/>
            <a:ext cx="8951913" cy="710420"/>
          </a:xfrm>
        </p:spPr>
        <p:txBody>
          <a:bodyPr/>
          <a:lstStyle/>
          <a:p>
            <a:r>
              <a:rPr lang="en-US" altLang="en-US" sz="2800" dirty="0"/>
              <a:t>Good things of testing from the front end</a:t>
            </a:r>
          </a:p>
        </p:txBody>
      </p:sp>
      <p:sp>
        <p:nvSpPr>
          <p:cNvPr id="10243" name="Content Placeholder 2">
            <a:extLst>
              <a:ext uri="{FF2B5EF4-FFF2-40B4-BE49-F238E27FC236}">
                <a16:creationId xmlns:a16="http://schemas.microsoft.com/office/drawing/2014/main" id="{C2D507D3-5108-41EF-97F5-B685BAC82CBC}"/>
              </a:ext>
            </a:extLst>
          </p:cNvPr>
          <p:cNvSpPr>
            <a:spLocks noGrp="1"/>
          </p:cNvSpPr>
          <p:nvPr>
            <p:ph idx="1"/>
          </p:nvPr>
        </p:nvSpPr>
        <p:spPr/>
        <p:txBody>
          <a:bodyPr/>
          <a:lstStyle/>
          <a:p>
            <a:r>
              <a:rPr lang="en-US" altLang="en-US" dirty="0"/>
              <a:t>Automated web app testing</a:t>
            </a:r>
          </a:p>
          <a:p>
            <a:pPr lvl="1"/>
            <a:r>
              <a:rPr lang="en-US" altLang="en-US" dirty="0"/>
              <a:t>Compare to commend-line program testing…</a:t>
            </a:r>
          </a:p>
          <a:p>
            <a:pPr lvl="2"/>
            <a:r>
              <a:rPr lang="en-US" altLang="en-US" sz="2400" b="1" dirty="0">
                <a:solidFill>
                  <a:srgbClr val="33CC33"/>
                </a:solidFill>
              </a:rPr>
              <a:t>GUI testing</a:t>
            </a:r>
            <a:r>
              <a:rPr lang="en-US" altLang="en-US" sz="2400" dirty="0"/>
              <a:t>: event driven (the difference)</a:t>
            </a:r>
          </a:p>
          <a:p>
            <a:pPr lvl="3"/>
            <a:r>
              <a:rPr lang="en-US" altLang="en-US" sz="2400" dirty="0">
                <a:latin typeface="Arial" panose="020B0604020202020204" pitchFamily="34" charset="0"/>
              </a:rPr>
              <a:t>“Button A” then “Button B” </a:t>
            </a:r>
            <a:r>
              <a:rPr lang="en-US" altLang="en-US" sz="2400" dirty="0">
                <a:latin typeface="Arial" panose="020B0604020202020204" pitchFamily="34" charset="0"/>
                <a:sym typeface="Wingdings" panose="05000000000000000000" pitchFamily="2" charset="2"/>
              </a:rPr>
              <a:t> </a:t>
            </a:r>
            <a:r>
              <a:rPr lang="en-US" altLang="en-US" sz="2400" b="1" dirty="0">
                <a:solidFill>
                  <a:srgbClr val="2C8458"/>
                </a:solidFill>
                <a:latin typeface="Arial" panose="020B0604020202020204" pitchFamily="34" charset="0"/>
                <a:sym typeface="Wingdings" panose="05000000000000000000" pitchFamily="2" charset="2"/>
              </a:rPr>
              <a:t>OK</a:t>
            </a:r>
          </a:p>
          <a:p>
            <a:pPr lvl="3"/>
            <a:r>
              <a:rPr lang="en-US" altLang="en-US" sz="2400" dirty="0">
                <a:latin typeface="Arial" panose="020B0604020202020204" pitchFamily="34" charset="0"/>
                <a:sym typeface="Wingdings" panose="05000000000000000000" pitchFamily="2" charset="2"/>
              </a:rPr>
              <a:t>“Button B” then “Button A”  </a:t>
            </a:r>
            <a:r>
              <a:rPr lang="en-US" altLang="en-US" sz="2400" b="1" dirty="0">
                <a:solidFill>
                  <a:srgbClr val="FF0000"/>
                </a:solidFill>
                <a:latin typeface="Arial" panose="020B0604020202020204" pitchFamily="34" charset="0"/>
                <a:sym typeface="Wingdings" panose="05000000000000000000" pitchFamily="2" charset="2"/>
              </a:rPr>
              <a:t>FAIL</a:t>
            </a:r>
            <a:endParaRPr lang="en-US" altLang="en-US" sz="2400" dirty="0"/>
          </a:p>
          <a:p>
            <a:pPr lvl="2"/>
            <a:r>
              <a:rPr lang="en-US" altLang="en-US" sz="2400" dirty="0"/>
              <a:t>Sensitive to input values (the same)</a:t>
            </a:r>
          </a:p>
          <a:p>
            <a:pPr lvl="1"/>
            <a:r>
              <a:rPr lang="en-US" altLang="en-US" dirty="0"/>
              <a:t>The </a:t>
            </a:r>
            <a:r>
              <a:rPr lang="en-US" altLang="en-US" b="1" dirty="0">
                <a:solidFill>
                  <a:srgbClr val="33CC33"/>
                </a:solidFill>
              </a:rPr>
              <a:t>robot</a:t>
            </a:r>
            <a:r>
              <a:rPr lang="en-US" altLang="en-US" dirty="0"/>
              <a:t> should be able to</a:t>
            </a:r>
          </a:p>
          <a:p>
            <a:pPr lvl="2"/>
            <a:r>
              <a:rPr lang="en-US" altLang="en-US" sz="2400" b="1" dirty="0"/>
              <a:t>Provide input values</a:t>
            </a:r>
          </a:p>
          <a:p>
            <a:pPr lvl="2"/>
            <a:r>
              <a:rPr lang="en-US" altLang="en-US" sz="2400" dirty="0"/>
              <a:t>Simulate user actions</a:t>
            </a:r>
          </a:p>
        </p:txBody>
      </p:sp>
      <p:sp>
        <p:nvSpPr>
          <p:cNvPr id="2" name="Slide Number Placeholder 1">
            <a:extLst>
              <a:ext uri="{FF2B5EF4-FFF2-40B4-BE49-F238E27FC236}">
                <a16:creationId xmlns:a16="http://schemas.microsoft.com/office/drawing/2014/main" id="{69B11AAE-EF47-4126-9927-189A9D9BBA03}"/>
              </a:ext>
            </a:extLst>
          </p:cNvPr>
          <p:cNvSpPr>
            <a:spLocks noGrp="1"/>
          </p:cNvSpPr>
          <p:nvPr>
            <p:ph type="sldNum" sz="quarter" idx="12"/>
          </p:nvPr>
        </p:nvSpPr>
        <p:spPr/>
        <p:txBody>
          <a:bodyPr/>
          <a:lstStyle/>
          <a:p>
            <a:pPr>
              <a:defRPr/>
            </a:pPr>
            <a:fld id="{62EB0AC8-263E-4BC2-8316-EF38483797F6}" type="slidenum">
              <a:rPr lang="en-US" smtClean="0"/>
              <a:pPr>
                <a:defRPr/>
              </a:pPr>
              <a:t>17</a:t>
            </a:fld>
            <a:endParaRPr 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D1048FB-E36B-F77C-543B-E152408E8F71}"/>
              </a:ext>
            </a:extLst>
          </p:cNvPr>
          <p:cNvGrpSpPr/>
          <p:nvPr/>
        </p:nvGrpSpPr>
        <p:grpSpPr>
          <a:xfrm>
            <a:off x="6352776" y="895093"/>
            <a:ext cx="2679405" cy="3889558"/>
            <a:chOff x="7143418" y="463565"/>
            <a:chExt cx="3952876" cy="5736218"/>
          </a:xfrm>
        </p:grpSpPr>
        <p:pic>
          <p:nvPicPr>
            <p:cNvPr id="3" name="Picture 2">
              <a:extLst>
                <a:ext uri="{FF2B5EF4-FFF2-40B4-BE49-F238E27FC236}">
                  <a16:creationId xmlns:a16="http://schemas.microsoft.com/office/drawing/2014/main" id="{3A2AF4AC-ED91-9601-C0E1-B2F1CC4FE0EF}"/>
                </a:ext>
              </a:extLst>
            </p:cNvPr>
            <p:cNvPicPr>
              <a:picLocks noChangeAspect="1"/>
            </p:cNvPicPr>
            <p:nvPr/>
          </p:nvPicPr>
          <p:blipFill rotWithShape="1">
            <a:blip r:embed="rId3"/>
            <a:srcRect b="51731"/>
            <a:stretch/>
          </p:blipFill>
          <p:spPr>
            <a:xfrm>
              <a:off x="7143419" y="463565"/>
              <a:ext cx="3952875" cy="2965435"/>
            </a:xfrm>
            <a:prstGeom prst="rect">
              <a:avLst/>
            </a:prstGeom>
          </p:spPr>
        </p:pic>
        <p:pic>
          <p:nvPicPr>
            <p:cNvPr id="4" name="Picture 3">
              <a:extLst>
                <a:ext uri="{FF2B5EF4-FFF2-40B4-BE49-F238E27FC236}">
                  <a16:creationId xmlns:a16="http://schemas.microsoft.com/office/drawing/2014/main" id="{41AA9966-741A-9DA0-2EA0-2B0D1E433269}"/>
                </a:ext>
              </a:extLst>
            </p:cNvPr>
            <p:cNvPicPr>
              <a:picLocks noChangeAspect="1"/>
            </p:cNvPicPr>
            <p:nvPr/>
          </p:nvPicPr>
          <p:blipFill rotWithShape="1">
            <a:blip r:embed="rId3"/>
            <a:srcRect t="54900"/>
            <a:stretch/>
          </p:blipFill>
          <p:spPr>
            <a:xfrm>
              <a:off x="7143418" y="3429000"/>
              <a:ext cx="3952875" cy="2770783"/>
            </a:xfrm>
            <a:prstGeom prst="rect">
              <a:avLst/>
            </a:prstGeom>
          </p:spPr>
        </p:pic>
      </p:grpSp>
      <p:grpSp>
        <p:nvGrpSpPr>
          <p:cNvPr id="9" name="Group 8">
            <a:extLst>
              <a:ext uri="{FF2B5EF4-FFF2-40B4-BE49-F238E27FC236}">
                <a16:creationId xmlns:a16="http://schemas.microsoft.com/office/drawing/2014/main" id="{89914F7C-2B90-F605-EA4B-31E626FA2A2A}"/>
              </a:ext>
            </a:extLst>
          </p:cNvPr>
          <p:cNvGrpSpPr/>
          <p:nvPr/>
        </p:nvGrpSpPr>
        <p:grpSpPr>
          <a:xfrm>
            <a:off x="2573698" y="13921"/>
            <a:ext cx="3996604" cy="1666981"/>
            <a:chOff x="1578384" y="562223"/>
            <a:chExt cx="5328805" cy="2222641"/>
          </a:xfrm>
        </p:grpSpPr>
        <p:pic>
          <p:nvPicPr>
            <p:cNvPr id="6" name="Picture 5">
              <a:extLst>
                <a:ext uri="{FF2B5EF4-FFF2-40B4-BE49-F238E27FC236}">
                  <a16:creationId xmlns:a16="http://schemas.microsoft.com/office/drawing/2014/main" id="{07A9404F-61FD-03E9-A6C1-D4D7FCCD536D}"/>
                </a:ext>
              </a:extLst>
            </p:cNvPr>
            <p:cNvPicPr>
              <a:picLocks noChangeAspect="1"/>
            </p:cNvPicPr>
            <p:nvPr/>
          </p:nvPicPr>
          <p:blipFill rotWithShape="1">
            <a:blip r:embed="rId4"/>
            <a:srcRect l="37397" t="51762" r="37979" b="15021"/>
            <a:stretch/>
          </p:blipFill>
          <p:spPr>
            <a:xfrm>
              <a:off x="3859188" y="1285456"/>
              <a:ext cx="767196" cy="776172"/>
            </a:xfrm>
            <a:prstGeom prst="rect">
              <a:avLst/>
            </a:prstGeom>
          </p:spPr>
        </p:pic>
        <p:sp>
          <p:nvSpPr>
            <p:cNvPr id="7" name="Title 1">
              <a:extLst>
                <a:ext uri="{FF2B5EF4-FFF2-40B4-BE49-F238E27FC236}">
                  <a16:creationId xmlns:a16="http://schemas.microsoft.com/office/drawing/2014/main" id="{702B5ADB-4D78-0CFB-FD9C-B3E3074EFAFE}"/>
                </a:ext>
              </a:extLst>
            </p:cNvPr>
            <p:cNvSpPr txBox="1">
              <a:spLocks/>
            </p:cNvSpPr>
            <p:nvPr/>
          </p:nvSpPr>
          <p:spPr>
            <a:xfrm>
              <a:off x="1578384" y="562223"/>
              <a:ext cx="5328805" cy="222264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a:t>
              </a:r>
              <a:r>
                <a:rPr lang="en-US" sz="3300" dirty="0"/>
                <a:t> </a:t>
              </a:r>
            </a:p>
          </p:txBody>
        </p:sp>
      </p:grpSp>
      <p:sp>
        <p:nvSpPr>
          <p:cNvPr id="8" name="Content Placeholder 2">
            <a:extLst>
              <a:ext uri="{FF2B5EF4-FFF2-40B4-BE49-F238E27FC236}">
                <a16:creationId xmlns:a16="http://schemas.microsoft.com/office/drawing/2014/main" id="{98E37EFF-0C49-08A2-074D-B85CDF4D4A60}"/>
              </a:ext>
            </a:extLst>
          </p:cNvPr>
          <p:cNvSpPr txBox="1">
            <a:spLocks/>
          </p:cNvSpPr>
          <p:nvPr/>
        </p:nvSpPr>
        <p:spPr>
          <a:xfrm>
            <a:off x="57416" y="1096417"/>
            <a:ext cx="6194527" cy="3698173"/>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An </a:t>
            </a:r>
            <a:r>
              <a:rPr lang="en-US" noProof="1"/>
              <a:t>open source automated testing tool</a:t>
            </a:r>
            <a:r>
              <a:rPr lang="en-US" b="0" noProof="1"/>
              <a:t> for </a:t>
            </a:r>
            <a:r>
              <a:rPr lang="en-US" b="0" noProof="1">
                <a:solidFill>
                  <a:srgbClr val="FF5050"/>
                </a:solidFill>
              </a:rPr>
              <a:t>web application</a:t>
            </a:r>
            <a:r>
              <a:rPr lang="en-US" b="0" noProof="1"/>
              <a:t>.</a:t>
            </a:r>
          </a:p>
          <a:p>
            <a:pPr algn="just"/>
            <a:r>
              <a:rPr lang="en-US" b="0" dirty="0"/>
              <a:t>Jason Huggins building the Core mode as "</a:t>
            </a:r>
            <a:r>
              <a:rPr lang="en-US" b="0" dirty="0" err="1"/>
              <a:t>JavaScriptTestRunner</a:t>
            </a:r>
            <a:r>
              <a:rPr lang="en-US" b="0" dirty="0"/>
              <a:t>" in 2004.</a:t>
            </a:r>
          </a:p>
          <a:p>
            <a:pPr algn="just"/>
            <a:r>
              <a:rPr lang="en-US" b="0" dirty="0"/>
              <a:t>Paul </a:t>
            </a:r>
            <a:r>
              <a:rPr lang="en-US" b="0" dirty="0" err="1"/>
              <a:t>Hammant</a:t>
            </a:r>
            <a:r>
              <a:rPr lang="en-US" b="0" dirty="0"/>
              <a:t> saw the demo, and started discussions about the open sourcing of </a:t>
            </a:r>
            <a:r>
              <a:rPr lang="en-US" dirty="0"/>
              <a:t>Selenium</a:t>
            </a:r>
            <a:r>
              <a:rPr lang="en-US" b="0" dirty="0"/>
              <a:t>.</a:t>
            </a:r>
          </a:p>
        </p:txBody>
      </p:sp>
      <p:sp>
        <p:nvSpPr>
          <p:cNvPr id="2" name="Slide Number Placeholder 1">
            <a:extLst>
              <a:ext uri="{FF2B5EF4-FFF2-40B4-BE49-F238E27FC236}">
                <a16:creationId xmlns:a16="http://schemas.microsoft.com/office/drawing/2014/main" id="{C030F892-C227-4E87-8478-963C74F085ED}"/>
              </a:ext>
            </a:extLst>
          </p:cNvPr>
          <p:cNvSpPr>
            <a:spLocks noGrp="1"/>
          </p:cNvSpPr>
          <p:nvPr>
            <p:ph type="sldNum" sz="quarter" idx="12"/>
          </p:nvPr>
        </p:nvSpPr>
        <p:spPr/>
        <p:txBody>
          <a:bodyPr/>
          <a:lstStyle/>
          <a:p>
            <a:pPr>
              <a:defRPr/>
            </a:pPr>
            <a:fld id="{92293535-583A-4C7E-B683-33983836B498}" type="slidenum">
              <a:rPr lang="en-US" smtClean="0"/>
              <a:pPr>
                <a:defRPr/>
              </a:pPr>
              <a:t>18</a:t>
            </a:fld>
            <a:endParaRPr lang="en-US"/>
          </a:p>
        </p:txBody>
      </p:sp>
    </p:spTree>
    <p:extLst>
      <p:ext uri="{BB962C8B-B14F-4D97-AF65-F5344CB8AC3E}">
        <p14:creationId xmlns:p14="http://schemas.microsoft.com/office/powerpoint/2010/main" val="38708089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C69B431E-C618-4255-8E67-6D569B60F47F}"/>
              </a:ext>
            </a:extLst>
          </p:cNvPr>
          <p:cNvSpPr>
            <a:spLocks noGrp="1" noChangeArrowheads="1"/>
          </p:cNvSpPr>
          <p:nvPr>
            <p:ph type="title"/>
          </p:nvPr>
        </p:nvSpPr>
        <p:spPr/>
        <p:txBody>
          <a:bodyPr/>
          <a:lstStyle/>
          <a:p>
            <a:pPr eaLnBrk="1" hangingPunct="1"/>
            <a:r>
              <a:rPr lang="en-US" altLang="en-US"/>
              <a:t>What Selenium can do</a:t>
            </a:r>
            <a:endParaRPr lang="en-GB" altLang="en-US"/>
          </a:p>
        </p:txBody>
      </p:sp>
      <p:sp>
        <p:nvSpPr>
          <p:cNvPr id="24579" name="Rectangle 3">
            <a:extLst>
              <a:ext uri="{FF2B5EF4-FFF2-40B4-BE49-F238E27FC236}">
                <a16:creationId xmlns:a16="http://schemas.microsoft.com/office/drawing/2014/main" id="{24F9BB07-ECA2-4C20-A415-F77D34F5D954}"/>
              </a:ext>
            </a:extLst>
          </p:cNvPr>
          <p:cNvSpPr>
            <a:spLocks noGrp="1" noChangeArrowheads="1"/>
          </p:cNvSpPr>
          <p:nvPr>
            <p:ph idx="1"/>
          </p:nvPr>
        </p:nvSpPr>
        <p:spPr/>
        <p:txBody>
          <a:bodyPr/>
          <a:lstStyle/>
          <a:p>
            <a:pPr eaLnBrk="1" hangingPunct="1"/>
            <a:r>
              <a:rPr lang="en-GB" altLang="en-US" sz="3200" dirty="0"/>
              <a:t>A </a:t>
            </a:r>
            <a:r>
              <a:rPr lang="en-GB" altLang="en-US" sz="3200" b="1" dirty="0"/>
              <a:t>solution</a:t>
            </a:r>
            <a:r>
              <a:rPr lang="en-GB" altLang="en-US" sz="3200" dirty="0"/>
              <a:t> for the </a:t>
            </a:r>
            <a:r>
              <a:rPr lang="en-US" altLang="en-US" sz="3200" dirty="0">
                <a:solidFill>
                  <a:srgbClr val="FF5050"/>
                </a:solidFill>
              </a:rPr>
              <a:t>automated testing</a:t>
            </a:r>
            <a:endParaRPr lang="en-GB" altLang="en-US" sz="3200" dirty="0">
              <a:solidFill>
                <a:srgbClr val="FF5050"/>
              </a:solidFill>
            </a:endParaRPr>
          </a:p>
          <a:p>
            <a:pPr lvl="1" eaLnBrk="1" hangingPunct="1"/>
            <a:r>
              <a:rPr lang="en-GB" altLang="en-US" sz="2800" dirty="0"/>
              <a:t>Simulate user actions as a </a:t>
            </a:r>
            <a:r>
              <a:rPr lang="en-GB" altLang="en-US" sz="2800" b="1" dirty="0"/>
              <a:t>web bot</a:t>
            </a:r>
            <a:r>
              <a:rPr lang="en-GB" altLang="en-US" sz="2800" dirty="0"/>
              <a:t> </a:t>
            </a:r>
            <a:r>
              <a:rPr lang="en-GB" altLang="en-US" sz="2800" dirty="0">
                <a:solidFill>
                  <a:srgbClr val="FF0066"/>
                </a:solidFill>
              </a:rPr>
              <a:t>(This lecture)</a:t>
            </a:r>
            <a:endParaRPr lang="en-GB" altLang="en-US" sz="2800" dirty="0"/>
          </a:p>
          <a:p>
            <a:pPr lvl="1" eaLnBrk="1" hangingPunct="1"/>
            <a:r>
              <a:rPr lang="en-GB" altLang="en-US" sz="2800" dirty="0">
                <a:solidFill>
                  <a:srgbClr val="FF0066"/>
                </a:solidFill>
              </a:rPr>
              <a:t>Functional testing (This lecture)</a:t>
            </a:r>
            <a:endParaRPr lang="en-US" altLang="en-US" sz="2800" dirty="0">
              <a:solidFill>
                <a:srgbClr val="FF0066"/>
              </a:solidFill>
            </a:endParaRPr>
          </a:p>
          <a:p>
            <a:pPr lvl="2" eaLnBrk="1" hangingPunct="1"/>
            <a:r>
              <a:rPr lang="en-GB" altLang="en-US" sz="2400" dirty="0"/>
              <a:t>Create regression tests to verify functionality and user acceptance.</a:t>
            </a:r>
          </a:p>
          <a:p>
            <a:pPr lvl="1" eaLnBrk="1" hangingPunct="1"/>
            <a:r>
              <a:rPr lang="en-GB" altLang="en-US" sz="2800" dirty="0">
                <a:solidFill>
                  <a:srgbClr val="7030A0"/>
                </a:solidFill>
              </a:rPr>
              <a:t>Performance Testing (Lecture 12)</a:t>
            </a:r>
          </a:p>
          <a:p>
            <a:pPr lvl="2" eaLnBrk="1" hangingPunct="1"/>
            <a:r>
              <a:rPr lang="en-GB" altLang="en-US" sz="2400" dirty="0">
                <a:solidFill>
                  <a:srgbClr val="7030A0"/>
                </a:solidFill>
              </a:rPr>
              <a:t>Load testing</a:t>
            </a:r>
          </a:p>
          <a:p>
            <a:pPr lvl="2" eaLnBrk="1" hangingPunct="1"/>
            <a:r>
              <a:rPr lang="en-GB" altLang="en-US" sz="2400" dirty="0">
                <a:solidFill>
                  <a:srgbClr val="7030A0"/>
                </a:solidFill>
              </a:rPr>
              <a:t>Stress testing</a:t>
            </a:r>
          </a:p>
          <a:p>
            <a:pPr lvl="1" eaLnBrk="1" hangingPunct="1"/>
            <a:r>
              <a:rPr lang="en-GB" altLang="en-US" sz="2800" dirty="0">
                <a:solidFill>
                  <a:srgbClr val="FF5050"/>
                </a:solidFill>
              </a:rPr>
              <a:t>Browser compatibility testing </a:t>
            </a:r>
          </a:p>
          <a:p>
            <a:pPr lvl="2" eaLnBrk="1" hangingPunct="1"/>
            <a:r>
              <a:rPr lang="en-GB" altLang="en-US" dirty="0"/>
              <a:t>The same script can run on any Selenium platform</a:t>
            </a:r>
            <a:endParaRPr lang="en-GB" altLang="en-US" dirty="0">
              <a:solidFill>
                <a:schemeClr val="folHlink"/>
              </a:solidFill>
            </a:endParaRPr>
          </a:p>
          <a:p>
            <a:pPr lvl="2" eaLnBrk="1" hangingPunct="1"/>
            <a:endParaRPr lang="en-GB" altLang="en-US" sz="2400" dirty="0">
              <a:solidFill>
                <a:srgbClr val="7030A0"/>
              </a:solidFill>
            </a:endParaRPr>
          </a:p>
        </p:txBody>
      </p:sp>
      <p:sp>
        <p:nvSpPr>
          <p:cNvPr id="2" name="Slide Number Placeholder 1">
            <a:extLst>
              <a:ext uri="{FF2B5EF4-FFF2-40B4-BE49-F238E27FC236}">
                <a16:creationId xmlns:a16="http://schemas.microsoft.com/office/drawing/2014/main" id="{0EEDF065-9C79-471C-815C-604A77BF2687}"/>
              </a:ext>
            </a:extLst>
          </p:cNvPr>
          <p:cNvSpPr>
            <a:spLocks noGrp="1"/>
          </p:cNvSpPr>
          <p:nvPr>
            <p:ph type="sldNum" sz="quarter" idx="12"/>
          </p:nvPr>
        </p:nvSpPr>
        <p:spPr/>
        <p:txBody>
          <a:bodyPr/>
          <a:lstStyle/>
          <a:p>
            <a:pPr>
              <a:defRPr/>
            </a:pPr>
            <a:fld id="{62EB0AC8-263E-4BC2-8316-EF38483797F6}" type="slidenum">
              <a:rPr lang="en-US" smtClean="0"/>
              <a:pPr>
                <a:defRPr/>
              </a:pPr>
              <a:t>19</a:t>
            </a:fld>
            <a:endParaRPr 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A2CCDBA6-5A62-4E0E-82AF-1431EB1F4414}"/>
              </a:ext>
            </a:extLst>
          </p:cNvPr>
          <p:cNvSpPr>
            <a:spLocks noGrp="1" noChangeArrowheads="1"/>
          </p:cNvSpPr>
          <p:nvPr>
            <p:ph type="title"/>
          </p:nvPr>
        </p:nvSpPr>
        <p:spPr/>
        <p:txBody>
          <a:bodyPr/>
          <a:lstStyle/>
          <a:p>
            <a:r>
              <a:rPr lang="en-US" altLang="en-US" dirty="0"/>
              <a:t>What is GUI Testing</a:t>
            </a:r>
          </a:p>
        </p:txBody>
      </p:sp>
      <p:sp>
        <p:nvSpPr>
          <p:cNvPr id="10243" name="Rectangle 3">
            <a:extLst>
              <a:ext uri="{FF2B5EF4-FFF2-40B4-BE49-F238E27FC236}">
                <a16:creationId xmlns:a16="http://schemas.microsoft.com/office/drawing/2014/main" id="{E3FBD971-566A-4CA0-9E57-6DF4BF79698E}"/>
              </a:ext>
            </a:extLst>
          </p:cNvPr>
          <p:cNvSpPr>
            <a:spLocks noGrp="1" noChangeArrowheads="1"/>
          </p:cNvSpPr>
          <p:nvPr>
            <p:ph type="body" idx="1"/>
          </p:nvPr>
        </p:nvSpPr>
        <p:spPr>
          <a:xfrm>
            <a:off x="93663" y="860425"/>
            <a:ext cx="8956675" cy="5886604"/>
          </a:xfrm>
        </p:spPr>
        <p:txBody>
          <a:bodyPr/>
          <a:lstStyle/>
          <a:p>
            <a:r>
              <a:rPr lang="en-US" altLang="en-US" dirty="0"/>
              <a:t>Graphical User Interface (GUI) Testing</a:t>
            </a:r>
          </a:p>
          <a:p>
            <a:r>
              <a:rPr lang="en-US" altLang="en-US" dirty="0"/>
              <a:t>Methods used to identify and conduct GUI tests, including the use of automated tools. </a:t>
            </a:r>
            <a:endParaRPr lang="en-US" altLang="en-US" sz="1800" dirty="0"/>
          </a:p>
          <a:p>
            <a:pPr>
              <a:lnSpc>
                <a:spcPct val="100000"/>
              </a:lnSpc>
              <a:spcBef>
                <a:spcPts val="0"/>
              </a:spcBef>
              <a:spcAft>
                <a:spcPts val="1425"/>
              </a:spcAft>
              <a:buFont typeface="Arial" panose="020B0604020202020204" pitchFamily="34" charset="0"/>
              <a:buChar char="•"/>
            </a:pPr>
            <a:r>
              <a:rPr lang="en-US" altLang="en-US" dirty="0"/>
              <a:t>How to test a GUI?</a:t>
            </a:r>
          </a:p>
          <a:p>
            <a:pPr lvl="1">
              <a:lnSpc>
                <a:spcPct val="100000"/>
              </a:lnSpc>
              <a:spcBef>
                <a:spcPts val="0"/>
              </a:spcBef>
              <a:spcAft>
                <a:spcPts val="1425"/>
              </a:spcAft>
              <a:buFont typeface="Arial" panose="020B0604020202020204" pitchFamily="34" charset="0"/>
              <a:buChar char="•"/>
            </a:pPr>
            <a:r>
              <a:rPr lang="en-US" altLang="en-US" dirty="0"/>
              <a:t>Manual: Resource intensive and Unreliable</a:t>
            </a:r>
          </a:p>
          <a:p>
            <a:pPr lvl="1">
              <a:lnSpc>
                <a:spcPct val="100000"/>
              </a:lnSpc>
              <a:spcBef>
                <a:spcPts val="0"/>
              </a:spcBef>
              <a:spcAft>
                <a:spcPts val="1138"/>
              </a:spcAft>
              <a:buFont typeface="Arial" panose="020B0604020202020204" pitchFamily="34" charset="0"/>
              <a:buChar char="•"/>
            </a:pPr>
            <a:r>
              <a:rPr lang="en-US" altLang="en-US" sz="2800" dirty="0"/>
              <a:t>Automated: </a:t>
            </a:r>
            <a:r>
              <a:rPr lang="en-US" altLang="en-US" dirty="0"/>
              <a:t>Systematic method of test case generation</a:t>
            </a:r>
          </a:p>
          <a:p>
            <a:r>
              <a:rPr lang="en-US" altLang="en-US" dirty="0"/>
              <a:t>Elements of GUI Testing:</a:t>
            </a:r>
          </a:p>
          <a:p>
            <a:pPr lvl="1"/>
            <a:r>
              <a:rPr lang="en-US" altLang="en-US" dirty="0"/>
              <a:t>A process</a:t>
            </a:r>
          </a:p>
          <a:p>
            <a:pPr lvl="1"/>
            <a:r>
              <a:rPr lang="en-US" altLang="en-US" dirty="0"/>
              <a:t>A GUI Test Plan</a:t>
            </a:r>
          </a:p>
          <a:p>
            <a:pPr lvl="1"/>
            <a:r>
              <a:rPr lang="en-US" altLang="en-US" dirty="0"/>
              <a:t>A set of supporting tools</a:t>
            </a:r>
          </a:p>
          <a:p>
            <a:r>
              <a:rPr lang="en-US" altLang="en-US" dirty="0">
                <a:solidFill>
                  <a:srgbClr val="7030A0"/>
                </a:solidFill>
              </a:rPr>
              <a:t>Most frequent GUI applications</a:t>
            </a:r>
          </a:p>
          <a:p>
            <a:pPr lvl="1"/>
            <a:r>
              <a:rPr lang="en-US" altLang="en-US" b="1" dirty="0">
                <a:solidFill>
                  <a:srgbClr val="FF0066"/>
                </a:solidFill>
              </a:rPr>
              <a:t>Web applications</a:t>
            </a:r>
          </a:p>
        </p:txBody>
      </p:sp>
      <p:sp>
        <p:nvSpPr>
          <p:cNvPr id="2" name="Slide Number Placeholder 1">
            <a:extLst>
              <a:ext uri="{FF2B5EF4-FFF2-40B4-BE49-F238E27FC236}">
                <a16:creationId xmlns:a16="http://schemas.microsoft.com/office/drawing/2014/main" id="{E972EF28-9BF2-40BD-9B0E-C07602A82D89}"/>
              </a:ext>
            </a:extLst>
          </p:cNvPr>
          <p:cNvSpPr>
            <a:spLocks noGrp="1"/>
          </p:cNvSpPr>
          <p:nvPr>
            <p:ph type="sldNum" sz="quarter" idx="12"/>
          </p:nvPr>
        </p:nvSpPr>
        <p:spPr/>
        <p:txBody>
          <a:bodyPr/>
          <a:lstStyle/>
          <a:p>
            <a:pPr>
              <a:defRPr/>
            </a:pPr>
            <a:fld id="{62EB0AC8-263E-4BC2-8316-EF38483797F6}" type="slidenum">
              <a:rPr lang="en-US" smtClean="0"/>
              <a:pPr>
                <a:defRPr/>
              </a:pPr>
              <a:t>2</a:t>
            </a:fld>
            <a:endParaRPr lang="en-US"/>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B95F3E8-6E17-0B0A-1D66-CC8BDF052AD4}"/>
              </a:ext>
            </a:extLst>
          </p:cNvPr>
          <p:cNvSpPr txBox="1">
            <a:spLocks/>
          </p:cNvSpPr>
          <p:nvPr/>
        </p:nvSpPr>
        <p:spPr>
          <a:xfrm>
            <a:off x="170121" y="903767"/>
            <a:ext cx="8846288" cy="55501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Open source.</a:t>
            </a:r>
          </a:p>
          <a:p>
            <a:pPr algn="just"/>
            <a:r>
              <a:rPr lang="en-US" b="0" noProof="1"/>
              <a:t>Supports many languages (Python, C#, Javascript, … ).</a:t>
            </a:r>
          </a:p>
          <a:p>
            <a:pPr algn="just"/>
            <a:r>
              <a:rPr lang="en-US" b="0" noProof="1"/>
              <a:t>Suppurts many browsers (Firefox, Chrome, …).</a:t>
            </a:r>
          </a:p>
          <a:p>
            <a:pPr algn="just"/>
            <a:r>
              <a:rPr lang="en-US" b="0" noProof="1"/>
              <a:t>Supports many operating systems.</a:t>
            </a:r>
          </a:p>
          <a:p>
            <a:pPr algn="just"/>
            <a:r>
              <a:rPr lang="en-US" b="0" noProof="1"/>
              <a:t>Flexible.</a:t>
            </a:r>
            <a:endParaRPr lang="en-US" b="0" dirty="0"/>
          </a:p>
          <a:p>
            <a:pPr algn="just"/>
            <a:endParaRPr lang="fa-IR" noProof="1"/>
          </a:p>
        </p:txBody>
      </p:sp>
      <p:sp>
        <p:nvSpPr>
          <p:cNvPr id="4" name="Title 1">
            <a:extLst>
              <a:ext uri="{FF2B5EF4-FFF2-40B4-BE49-F238E27FC236}">
                <a16:creationId xmlns:a16="http://schemas.microsoft.com/office/drawing/2014/main" id="{D343AA68-CF47-4849-5802-127B3FBBE1C3}"/>
              </a:ext>
            </a:extLst>
          </p:cNvPr>
          <p:cNvSpPr txBox="1">
            <a:spLocks/>
          </p:cNvSpPr>
          <p:nvPr/>
        </p:nvSpPr>
        <p:spPr>
          <a:xfrm>
            <a:off x="1212112" y="92609"/>
            <a:ext cx="6425271" cy="59850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Selenium main features </a:t>
            </a:r>
          </a:p>
        </p:txBody>
      </p:sp>
      <p:sp>
        <p:nvSpPr>
          <p:cNvPr id="2" name="Slide Number Placeholder 1">
            <a:extLst>
              <a:ext uri="{FF2B5EF4-FFF2-40B4-BE49-F238E27FC236}">
                <a16:creationId xmlns:a16="http://schemas.microsoft.com/office/drawing/2014/main" id="{71C48A3D-F685-43A5-A9C0-519C287C9A4B}"/>
              </a:ext>
            </a:extLst>
          </p:cNvPr>
          <p:cNvSpPr>
            <a:spLocks noGrp="1"/>
          </p:cNvSpPr>
          <p:nvPr>
            <p:ph type="sldNum" sz="quarter" idx="12"/>
          </p:nvPr>
        </p:nvSpPr>
        <p:spPr/>
        <p:txBody>
          <a:bodyPr/>
          <a:lstStyle/>
          <a:p>
            <a:pPr>
              <a:defRPr/>
            </a:pPr>
            <a:fld id="{92293535-583A-4C7E-B683-33983836B498}" type="slidenum">
              <a:rPr lang="en-US" smtClean="0"/>
              <a:pPr>
                <a:defRPr/>
              </a:pPr>
              <a:t>20</a:t>
            </a:fld>
            <a:endParaRPr lang="en-US"/>
          </a:p>
        </p:txBody>
      </p:sp>
    </p:spTree>
    <p:extLst>
      <p:ext uri="{BB962C8B-B14F-4D97-AF65-F5344CB8AC3E}">
        <p14:creationId xmlns:p14="http://schemas.microsoft.com/office/powerpoint/2010/main" val="3803564937"/>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D952BD-EA1D-CD79-4521-072997BC3389}"/>
              </a:ext>
            </a:extLst>
          </p:cNvPr>
          <p:cNvPicPr>
            <a:picLocks noChangeAspect="1"/>
          </p:cNvPicPr>
          <p:nvPr/>
        </p:nvPicPr>
        <p:blipFill rotWithShape="1">
          <a:blip r:embed="rId2">
            <a:clrChange>
              <a:clrFrom>
                <a:srgbClr val="FFFFFF"/>
              </a:clrFrom>
              <a:clrTo>
                <a:srgbClr val="FFFFFF">
                  <a:alpha val="0"/>
                </a:srgbClr>
              </a:clrTo>
            </a:clrChange>
          </a:blip>
          <a:srcRect t="16154" b="7884"/>
          <a:stretch/>
        </p:blipFill>
        <p:spPr>
          <a:xfrm>
            <a:off x="88900" y="882502"/>
            <a:ext cx="9076037" cy="5454503"/>
          </a:xfrm>
          <a:prstGeom prst="rect">
            <a:avLst/>
          </a:prstGeom>
        </p:spPr>
      </p:pic>
      <p:sp>
        <p:nvSpPr>
          <p:cNvPr id="4" name="Rectangle 3">
            <a:extLst>
              <a:ext uri="{FF2B5EF4-FFF2-40B4-BE49-F238E27FC236}">
                <a16:creationId xmlns:a16="http://schemas.microsoft.com/office/drawing/2014/main" id="{3B072782-02F7-0CF8-6A37-ED758875A54B}"/>
              </a:ext>
            </a:extLst>
          </p:cNvPr>
          <p:cNvSpPr/>
          <p:nvPr/>
        </p:nvSpPr>
        <p:spPr>
          <a:xfrm>
            <a:off x="4275070" y="1041991"/>
            <a:ext cx="1434614" cy="5156789"/>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3" name="Title 2">
            <a:extLst>
              <a:ext uri="{FF2B5EF4-FFF2-40B4-BE49-F238E27FC236}">
                <a16:creationId xmlns:a16="http://schemas.microsoft.com/office/drawing/2014/main" id="{34D9967F-F5DB-42CE-B0DE-59DD9F263761}"/>
              </a:ext>
            </a:extLst>
          </p:cNvPr>
          <p:cNvSpPr>
            <a:spLocks noGrp="1"/>
          </p:cNvSpPr>
          <p:nvPr>
            <p:ph type="title"/>
          </p:nvPr>
        </p:nvSpPr>
        <p:spPr/>
        <p:txBody>
          <a:bodyPr/>
          <a:lstStyle/>
          <a:p>
            <a:r>
              <a:rPr lang="en-US" dirty="0"/>
              <a:t>GUI Test Automation Tools</a:t>
            </a:r>
          </a:p>
        </p:txBody>
      </p:sp>
      <p:sp>
        <p:nvSpPr>
          <p:cNvPr id="5" name="Slide Number Placeholder 4">
            <a:extLst>
              <a:ext uri="{FF2B5EF4-FFF2-40B4-BE49-F238E27FC236}">
                <a16:creationId xmlns:a16="http://schemas.microsoft.com/office/drawing/2014/main" id="{82023779-E209-4926-801B-80B363A140CA}"/>
              </a:ext>
            </a:extLst>
          </p:cNvPr>
          <p:cNvSpPr>
            <a:spLocks noGrp="1"/>
          </p:cNvSpPr>
          <p:nvPr>
            <p:ph type="sldNum" sz="quarter" idx="12"/>
          </p:nvPr>
        </p:nvSpPr>
        <p:spPr/>
        <p:txBody>
          <a:bodyPr/>
          <a:lstStyle/>
          <a:p>
            <a:pPr>
              <a:defRPr/>
            </a:pPr>
            <a:fld id="{62EB0AC8-263E-4BC2-8316-EF38483797F6}" type="slidenum">
              <a:rPr lang="en-US" smtClean="0"/>
              <a:pPr>
                <a:defRPr/>
              </a:pPr>
              <a:t>21</a:t>
            </a:fld>
            <a:endParaRPr lang="en-US"/>
          </a:p>
        </p:txBody>
      </p:sp>
    </p:spTree>
    <p:extLst>
      <p:ext uri="{BB962C8B-B14F-4D97-AF65-F5344CB8AC3E}">
        <p14:creationId xmlns:p14="http://schemas.microsoft.com/office/powerpoint/2010/main" val="137178813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47177-4A74-8E0A-E445-14368F710B98}"/>
              </a:ext>
            </a:extLst>
          </p:cNvPr>
          <p:cNvPicPr>
            <a:picLocks noChangeAspect="1"/>
          </p:cNvPicPr>
          <p:nvPr/>
        </p:nvPicPr>
        <p:blipFill rotWithShape="1">
          <a:blip r:embed="rId3"/>
          <a:srcRect t="26213" b="22432"/>
          <a:stretch/>
        </p:blipFill>
        <p:spPr>
          <a:xfrm>
            <a:off x="23189" y="1924494"/>
            <a:ext cx="9091240" cy="3232298"/>
          </a:xfrm>
          <a:prstGeom prst="rect">
            <a:avLst/>
          </a:prstGeom>
        </p:spPr>
      </p:pic>
      <p:sp>
        <p:nvSpPr>
          <p:cNvPr id="6" name="Rectangle 5">
            <a:extLst>
              <a:ext uri="{FF2B5EF4-FFF2-40B4-BE49-F238E27FC236}">
                <a16:creationId xmlns:a16="http://schemas.microsoft.com/office/drawing/2014/main" id="{F97A0613-E5DE-F973-81BD-9029712C3345}"/>
              </a:ext>
            </a:extLst>
          </p:cNvPr>
          <p:cNvSpPr/>
          <p:nvPr/>
        </p:nvSpPr>
        <p:spPr>
          <a:xfrm>
            <a:off x="4221907" y="2031989"/>
            <a:ext cx="1392084" cy="3124803"/>
          </a:xfrm>
          <a:prstGeom prst="rect">
            <a:avLst/>
          </a:prstGeom>
          <a:solidFill>
            <a:srgbClr val="1ACEE6">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 name="Title 3">
            <a:extLst>
              <a:ext uri="{FF2B5EF4-FFF2-40B4-BE49-F238E27FC236}">
                <a16:creationId xmlns:a16="http://schemas.microsoft.com/office/drawing/2014/main" id="{FA826678-CDB8-4129-A8A7-C41A64060F83}"/>
              </a:ext>
            </a:extLst>
          </p:cNvPr>
          <p:cNvSpPr>
            <a:spLocks noGrp="1"/>
          </p:cNvSpPr>
          <p:nvPr>
            <p:ph type="title"/>
          </p:nvPr>
        </p:nvSpPr>
        <p:spPr/>
        <p:txBody>
          <a:bodyPr/>
          <a:lstStyle/>
          <a:p>
            <a:r>
              <a:rPr lang="en-US" dirty="0"/>
              <a:t>GUI Test Automation Tools</a:t>
            </a:r>
          </a:p>
        </p:txBody>
      </p:sp>
      <p:sp>
        <p:nvSpPr>
          <p:cNvPr id="7" name="Content Placeholder 6">
            <a:extLst>
              <a:ext uri="{FF2B5EF4-FFF2-40B4-BE49-F238E27FC236}">
                <a16:creationId xmlns:a16="http://schemas.microsoft.com/office/drawing/2014/main" id="{AA2FC593-CA81-4E09-B911-AADEB2B16158}"/>
              </a:ext>
            </a:extLst>
          </p:cNvPr>
          <p:cNvSpPr>
            <a:spLocks noGrp="1"/>
          </p:cNvSpPr>
          <p:nvPr>
            <p:ph idx="1"/>
          </p:nvPr>
        </p:nvSpPr>
        <p:spPr/>
        <p:txBody>
          <a:bodyPr/>
          <a:lstStyle/>
          <a:p>
            <a:r>
              <a:rPr lang="en-US" dirty="0"/>
              <a:t>Comparison of product features</a:t>
            </a:r>
          </a:p>
        </p:txBody>
      </p:sp>
      <p:sp>
        <p:nvSpPr>
          <p:cNvPr id="2" name="Slide Number Placeholder 1">
            <a:extLst>
              <a:ext uri="{FF2B5EF4-FFF2-40B4-BE49-F238E27FC236}">
                <a16:creationId xmlns:a16="http://schemas.microsoft.com/office/drawing/2014/main" id="{F8924F23-C188-476C-B3D0-0FF33D2C85CA}"/>
              </a:ext>
            </a:extLst>
          </p:cNvPr>
          <p:cNvSpPr>
            <a:spLocks noGrp="1"/>
          </p:cNvSpPr>
          <p:nvPr>
            <p:ph type="sldNum" sz="quarter" idx="12"/>
          </p:nvPr>
        </p:nvSpPr>
        <p:spPr/>
        <p:txBody>
          <a:bodyPr/>
          <a:lstStyle/>
          <a:p>
            <a:pPr>
              <a:defRPr/>
            </a:pPr>
            <a:fld id="{62EB0AC8-263E-4BC2-8316-EF38483797F6}" type="slidenum">
              <a:rPr lang="en-US" smtClean="0"/>
              <a:pPr>
                <a:defRPr/>
              </a:pPr>
              <a:t>22</a:t>
            </a:fld>
            <a:endParaRPr lang="en-US"/>
          </a:p>
        </p:txBody>
      </p:sp>
    </p:spTree>
    <p:extLst>
      <p:ext uri="{BB962C8B-B14F-4D97-AF65-F5344CB8AC3E}">
        <p14:creationId xmlns:p14="http://schemas.microsoft.com/office/powerpoint/2010/main" val="2030684049"/>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216130" y="815622"/>
            <a:ext cx="8810911" cy="58084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Selenium </a:t>
            </a:r>
            <a:r>
              <a:rPr lang="en-US" sz="2400" b="0" dirty="0">
                <a:solidFill>
                  <a:srgbClr val="1F1F1F"/>
                </a:solidFill>
                <a:latin typeface="Google Sans"/>
              </a:rPr>
              <a:t>integrated development environment</a:t>
            </a:r>
            <a:r>
              <a:rPr lang="en-US" sz="2400" dirty="0"/>
              <a:t> (IDE)</a:t>
            </a:r>
          </a:p>
          <a:p>
            <a:pPr algn="just"/>
            <a:r>
              <a:rPr lang="en-US" sz="2400" dirty="0"/>
              <a:t>Selenium remote control (RC)</a:t>
            </a:r>
          </a:p>
          <a:p>
            <a:pPr algn="just"/>
            <a:r>
              <a:rPr lang="en-US" sz="2400" noProof="1"/>
              <a:t>Webdriver</a:t>
            </a:r>
          </a:p>
          <a:p>
            <a:pPr algn="just"/>
            <a:r>
              <a:rPr lang="en-US" sz="2400" dirty="0"/>
              <a:t>Selenium Grid</a:t>
            </a:r>
          </a:p>
          <a:p>
            <a:pPr algn="just"/>
            <a:r>
              <a:rPr lang="en-US" sz="2400" dirty="0"/>
              <a:t>Selenium Action API (Python, </a:t>
            </a:r>
            <a:r>
              <a:rPr lang="en-US" sz="2400" dirty="0" err="1"/>
              <a:t>Javascript</a:t>
            </a:r>
            <a:r>
              <a:rPr lang="en-US" sz="2400" dirty="0"/>
              <a:t>, …)</a:t>
            </a:r>
          </a:p>
          <a:p>
            <a:pPr marL="0" indent="0" algn="just">
              <a:buNone/>
            </a:pPr>
            <a:endParaRPr lang="fa-IR" sz="2400"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216130" y="0"/>
            <a:ext cx="8810911" cy="6660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Components</a:t>
            </a:r>
          </a:p>
        </p:txBody>
      </p:sp>
      <p:sp>
        <p:nvSpPr>
          <p:cNvPr id="2" name="Slide Number Placeholder 1">
            <a:extLst>
              <a:ext uri="{FF2B5EF4-FFF2-40B4-BE49-F238E27FC236}">
                <a16:creationId xmlns:a16="http://schemas.microsoft.com/office/drawing/2014/main" id="{9DA0331A-23DE-4A36-A5CB-CB475522F0DE}"/>
              </a:ext>
            </a:extLst>
          </p:cNvPr>
          <p:cNvSpPr>
            <a:spLocks noGrp="1"/>
          </p:cNvSpPr>
          <p:nvPr>
            <p:ph type="sldNum" sz="quarter" idx="12"/>
          </p:nvPr>
        </p:nvSpPr>
        <p:spPr/>
        <p:txBody>
          <a:bodyPr/>
          <a:lstStyle/>
          <a:p>
            <a:pPr>
              <a:defRPr/>
            </a:pPr>
            <a:fld id="{92293535-583A-4C7E-B683-33983836B498}" type="slidenum">
              <a:rPr lang="en-US" smtClean="0"/>
              <a:pPr>
                <a:defRPr/>
              </a:pPr>
              <a:t>23</a:t>
            </a:fld>
            <a:endParaRPr lang="en-US"/>
          </a:p>
        </p:txBody>
      </p:sp>
    </p:spTree>
    <p:extLst>
      <p:ext uri="{BB962C8B-B14F-4D97-AF65-F5344CB8AC3E}">
        <p14:creationId xmlns:p14="http://schemas.microsoft.com/office/powerpoint/2010/main" val="1454103515"/>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216130" y="815622"/>
            <a:ext cx="8810911" cy="58084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Selenium </a:t>
            </a:r>
            <a:r>
              <a:rPr lang="en-US" sz="2400" b="0" dirty="0">
                <a:solidFill>
                  <a:srgbClr val="1F1F1F"/>
                </a:solidFill>
                <a:latin typeface="Google Sans"/>
              </a:rPr>
              <a:t>integrated development environment</a:t>
            </a:r>
            <a:r>
              <a:rPr lang="en-US" sz="2400" dirty="0"/>
              <a:t> (IDE)</a:t>
            </a:r>
          </a:p>
          <a:p>
            <a:pPr algn="just"/>
            <a:r>
              <a:rPr lang="en-US" sz="2400" dirty="0"/>
              <a:t>Selenium remote control (RC)</a:t>
            </a:r>
          </a:p>
          <a:p>
            <a:pPr algn="just"/>
            <a:r>
              <a:rPr lang="en-US" sz="2400" noProof="1"/>
              <a:t>Webdriver</a:t>
            </a:r>
          </a:p>
          <a:p>
            <a:pPr algn="just"/>
            <a:r>
              <a:rPr lang="en-US" sz="2400" dirty="0"/>
              <a:t>Selenium Grid</a:t>
            </a:r>
          </a:p>
          <a:p>
            <a:pPr algn="just"/>
            <a:r>
              <a:rPr lang="en-US" sz="2400" dirty="0"/>
              <a:t>Selenium Action API (Python, </a:t>
            </a:r>
            <a:r>
              <a:rPr lang="en-US" sz="2400" dirty="0" err="1"/>
              <a:t>Javascript</a:t>
            </a:r>
            <a:r>
              <a:rPr lang="en-US" sz="2400" dirty="0"/>
              <a:t>, …)</a:t>
            </a:r>
          </a:p>
          <a:p>
            <a:pPr marL="0" indent="0" algn="just">
              <a:buNone/>
            </a:pPr>
            <a:endParaRPr lang="fa-IR" sz="2400" noProof="1"/>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216130" y="0"/>
            <a:ext cx="8810911" cy="666072"/>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Components</a:t>
            </a:r>
          </a:p>
        </p:txBody>
      </p:sp>
      <p:pic>
        <p:nvPicPr>
          <p:cNvPr id="6" name="Picture 2" descr="Selenium Testing - Characteristics - QATestLab Blog">
            <a:extLst>
              <a:ext uri="{FF2B5EF4-FFF2-40B4-BE49-F238E27FC236}">
                <a16:creationId xmlns:a16="http://schemas.microsoft.com/office/drawing/2014/main" id="{0C829F25-AEBB-47A0-8023-3F3323391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586" y="3082134"/>
            <a:ext cx="7458852" cy="36915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F04C641-7183-413C-B611-D1892A63B699}"/>
              </a:ext>
            </a:extLst>
          </p:cNvPr>
          <p:cNvSpPr>
            <a:spLocks noGrp="1"/>
          </p:cNvSpPr>
          <p:nvPr>
            <p:ph type="sldNum" sz="quarter" idx="12"/>
          </p:nvPr>
        </p:nvSpPr>
        <p:spPr/>
        <p:txBody>
          <a:bodyPr/>
          <a:lstStyle/>
          <a:p>
            <a:pPr>
              <a:defRPr/>
            </a:pPr>
            <a:fld id="{92293535-583A-4C7E-B683-33983836B498}" type="slidenum">
              <a:rPr lang="en-US" smtClean="0"/>
              <a:pPr>
                <a:defRPr/>
              </a:pPr>
              <a:t>24</a:t>
            </a:fld>
            <a:endParaRPr lang="en-US"/>
          </a:p>
        </p:txBody>
      </p:sp>
    </p:spTree>
    <p:extLst>
      <p:ext uri="{BB962C8B-B14F-4D97-AF65-F5344CB8AC3E}">
        <p14:creationId xmlns:p14="http://schemas.microsoft.com/office/powerpoint/2010/main" val="9200295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8C7693-FD4F-8F7E-0AB1-D1DA52FA7E0F}"/>
              </a:ext>
            </a:extLst>
          </p:cNvPr>
          <p:cNvSpPr txBox="1">
            <a:spLocks/>
          </p:cNvSpPr>
          <p:nvPr/>
        </p:nvSpPr>
        <p:spPr>
          <a:xfrm>
            <a:off x="180000" y="839972"/>
            <a:ext cx="3668234" cy="582664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Firefox and Chrome extension.</a:t>
            </a:r>
          </a:p>
          <a:p>
            <a:pPr algn="just"/>
            <a:r>
              <a:rPr lang="en-US" sz="2400" b="0" dirty="0"/>
              <a:t>Easy record and replay.</a:t>
            </a:r>
          </a:p>
          <a:p>
            <a:pPr algn="just"/>
            <a:r>
              <a:rPr lang="en-US" sz="2400" b="0" noProof="1"/>
              <a:t>Debug and set breakpoints.</a:t>
            </a:r>
          </a:p>
          <a:p>
            <a:pPr algn="just"/>
            <a:r>
              <a:rPr lang="en-US" sz="2400" b="0" dirty="0"/>
              <a:t>Selenium Grid</a:t>
            </a:r>
          </a:p>
          <a:p>
            <a:pPr algn="just"/>
            <a:r>
              <a:rPr lang="en-US" sz="2400" b="0" i="1" noProof="1">
                <a:solidFill>
                  <a:schemeClr val="accent6"/>
                </a:solidFill>
                <a:hlinkClick r:id="rId2">
                  <a:extLst>
                    <a:ext uri="{A12FA001-AC4F-418D-AE19-62706E023703}">
                      <ahyp:hlinkClr xmlns:ahyp="http://schemas.microsoft.com/office/drawing/2018/hyperlinkcolor" val="tx"/>
                    </a:ext>
                  </a:extLst>
                </a:hlinkClick>
              </a:rPr>
              <a:t>https://www.selenium.dev/selenium-ide</a:t>
            </a:r>
            <a:endParaRPr lang="en-US" sz="2400" b="0" i="1" noProof="1">
              <a:solidFill>
                <a:schemeClr val="accent6"/>
              </a:solidFill>
            </a:endParaRPr>
          </a:p>
          <a:p>
            <a:pPr algn="just"/>
            <a:endParaRPr lang="fa-IR" sz="2400" b="0" i="1" noProof="1">
              <a:solidFill>
                <a:schemeClr val="accent6"/>
              </a:solidFill>
            </a:endParaRPr>
          </a:p>
        </p:txBody>
      </p:sp>
      <p:sp>
        <p:nvSpPr>
          <p:cNvPr id="4" name="Title 1">
            <a:extLst>
              <a:ext uri="{FF2B5EF4-FFF2-40B4-BE49-F238E27FC236}">
                <a16:creationId xmlns:a16="http://schemas.microsoft.com/office/drawing/2014/main" id="{F843DF33-78A0-0E06-B851-614ED35E0200}"/>
              </a:ext>
            </a:extLst>
          </p:cNvPr>
          <p:cNvSpPr txBox="1">
            <a:spLocks/>
          </p:cNvSpPr>
          <p:nvPr/>
        </p:nvSpPr>
        <p:spPr>
          <a:xfrm>
            <a:off x="95693" y="106826"/>
            <a:ext cx="8920715" cy="56352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IDE</a:t>
            </a:r>
          </a:p>
        </p:txBody>
      </p:sp>
      <p:pic>
        <p:nvPicPr>
          <p:cNvPr id="6" name="Picture 5">
            <a:extLst>
              <a:ext uri="{FF2B5EF4-FFF2-40B4-BE49-F238E27FC236}">
                <a16:creationId xmlns:a16="http://schemas.microsoft.com/office/drawing/2014/main" id="{90C49009-3EF5-491F-84A8-B4F5B6917C3E}"/>
              </a:ext>
            </a:extLst>
          </p:cNvPr>
          <p:cNvPicPr>
            <a:picLocks noChangeAspect="1"/>
          </p:cNvPicPr>
          <p:nvPr/>
        </p:nvPicPr>
        <p:blipFill>
          <a:blip r:embed="rId3"/>
          <a:stretch>
            <a:fillRect/>
          </a:stretch>
        </p:blipFill>
        <p:spPr>
          <a:xfrm>
            <a:off x="4624408" y="839972"/>
            <a:ext cx="4392000" cy="5598143"/>
          </a:xfrm>
          <a:prstGeom prst="rect">
            <a:avLst/>
          </a:prstGeom>
        </p:spPr>
      </p:pic>
      <p:pic>
        <p:nvPicPr>
          <p:cNvPr id="8" name="Picture 7">
            <a:extLst>
              <a:ext uri="{FF2B5EF4-FFF2-40B4-BE49-F238E27FC236}">
                <a16:creationId xmlns:a16="http://schemas.microsoft.com/office/drawing/2014/main" id="{252D9B7C-68E8-4D01-8E4E-6CAA5A7CFC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3927" y="3966613"/>
            <a:ext cx="4320000" cy="2700000"/>
          </a:xfrm>
          <a:prstGeom prst="rect">
            <a:avLst/>
          </a:prstGeom>
        </p:spPr>
      </p:pic>
      <p:sp>
        <p:nvSpPr>
          <p:cNvPr id="2" name="Slide Number Placeholder 1">
            <a:extLst>
              <a:ext uri="{FF2B5EF4-FFF2-40B4-BE49-F238E27FC236}">
                <a16:creationId xmlns:a16="http://schemas.microsoft.com/office/drawing/2014/main" id="{69CCB880-6723-41D1-BD28-7C0DA26F717B}"/>
              </a:ext>
            </a:extLst>
          </p:cNvPr>
          <p:cNvSpPr>
            <a:spLocks noGrp="1"/>
          </p:cNvSpPr>
          <p:nvPr>
            <p:ph type="sldNum" sz="quarter" idx="12"/>
          </p:nvPr>
        </p:nvSpPr>
        <p:spPr/>
        <p:txBody>
          <a:bodyPr/>
          <a:lstStyle/>
          <a:p>
            <a:pPr>
              <a:defRPr/>
            </a:pPr>
            <a:fld id="{92293535-583A-4C7E-B683-33983836B498}" type="slidenum">
              <a:rPr lang="en-US" smtClean="0"/>
              <a:pPr>
                <a:defRPr/>
              </a:pPr>
              <a:t>25</a:t>
            </a:fld>
            <a:endParaRPr lang="en-US"/>
          </a:p>
        </p:txBody>
      </p:sp>
    </p:spTree>
    <p:extLst>
      <p:ext uri="{BB962C8B-B14F-4D97-AF65-F5344CB8AC3E}">
        <p14:creationId xmlns:p14="http://schemas.microsoft.com/office/powerpoint/2010/main" val="55721721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47EB7AA7-F5A6-47B2-BB30-29AA37190B58}"/>
              </a:ext>
            </a:extLst>
          </p:cNvPr>
          <p:cNvSpPr>
            <a:spLocks noGrp="1" noChangeArrowheads="1"/>
          </p:cNvSpPr>
          <p:nvPr>
            <p:ph type="title"/>
          </p:nvPr>
        </p:nvSpPr>
        <p:spPr/>
        <p:txBody>
          <a:bodyPr/>
          <a:lstStyle/>
          <a:p>
            <a:pPr eaLnBrk="1" hangingPunct="1"/>
            <a:r>
              <a:rPr lang="en-US" altLang="en-US" dirty="0"/>
              <a:t>Selenium IDE test cases</a:t>
            </a:r>
            <a:endParaRPr lang="en-GB" altLang="en-US" dirty="0"/>
          </a:p>
        </p:txBody>
      </p:sp>
      <p:sp>
        <p:nvSpPr>
          <p:cNvPr id="12291" name="Rectangle 3">
            <a:extLst>
              <a:ext uri="{FF2B5EF4-FFF2-40B4-BE49-F238E27FC236}">
                <a16:creationId xmlns:a16="http://schemas.microsoft.com/office/drawing/2014/main" id="{A7436D47-3E7E-4285-AD0B-CA5F1A8C3FD3}"/>
              </a:ext>
            </a:extLst>
          </p:cNvPr>
          <p:cNvSpPr>
            <a:spLocks noGrp="1" noChangeArrowheads="1"/>
          </p:cNvSpPr>
          <p:nvPr>
            <p:ph idx="1"/>
          </p:nvPr>
        </p:nvSpPr>
        <p:spPr>
          <a:xfrm>
            <a:off x="213064" y="887767"/>
            <a:ext cx="8744505" cy="5770485"/>
          </a:xfrm>
        </p:spPr>
        <p:txBody>
          <a:bodyPr/>
          <a:lstStyle/>
          <a:p>
            <a:pPr eaLnBrk="1" hangingPunct="1"/>
            <a:r>
              <a:rPr lang="en-US" altLang="en-US" sz="2400" b="1" dirty="0"/>
              <a:t>Selenium</a:t>
            </a:r>
            <a:r>
              <a:rPr lang="en-US" altLang="en-US" sz="2400" dirty="0"/>
              <a:t> saves all information in an HTML table format</a:t>
            </a:r>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endParaRPr lang="en-US" altLang="en-US" sz="2400" dirty="0"/>
          </a:p>
          <a:p>
            <a:pPr eaLnBrk="1" hangingPunct="1"/>
            <a:r>
              <a:rPr lang="en-US" altLang="en-US" sz="2400" dirty="0"/>
              <a:t>Each record consists of:</a:t>
            </a:r>
          </a:p>
          <a:p>
            <a:pPr eaLnBrk="1" hangingPunct="1"/>
            <a:endParaRPr lang="en-US" altLang="en-US" sz="800" dirty="0"/>
          </a:p>
          <a:p>
            <a:pPr lvl="1" eaLnBrk="1" hangingPunct="1"/>
            <a:r>
              <a:rPr lang="en-US" altLang="en-US" b="1" dirty="0"/>
              <a:t>Command</a:t>
            </a:r>
            <a:r>
              <a:rPr lang="en-US" altLang="en-US" dirty="0"/>
              <a:t> – tells Selenium </a:t>
            </a:r>
            <a:r>
              <a:rPr lang="en-US" altLang="en-US" dirty="0">
                <a:solidFill>
                  <a:srgbClr val="FF5050"/>
                </a:solidFill>
              </a:rPr>
              <a:t>what to do </a:t>
            </a:r>
            <a:r>
              <a:rPr lang="en-US" altLang="en-US" dirty="0"/>
              <a:t>(</a:t>
            </a:r>
            <a:r>
              <a:rPr lang="en-US" altLang="en-US" i="1" dirty="0"/>
              <a:t>e.g.,</a:t>
            </a:r>
            <a:r>
              <a:rPr lang="en-US" altLang="en-US" dirty="0"/>
              <a:t> “open”, “type”, “click”, “</a:t>
            </a:r>
            <a:r>
              <a:rPr lang="en-US" altLang="en-US" dirty="0" err="1"/>
              <a:t>verifyText</a:t>
            </a:r>
            <a:r>
              <a:rPr lang="en-US" altLang="en-US" dirty="0"/>
              <a:t>”)</a:t>
            </a:r>
          </a:p>
          <a:p>
            <a:pPr lvl="1" eaLnBrk="1" hangingPunct="1"/>
            <a:r>
              <a:rPr lang="en-US" altLang="en-US" b="1" dirty="0"/>
              <a:t>Target </a:t>
            </a:r>
            <a:r>
              <a:rPr lang="en-US" altLang="en-US" dirty="0"/>
              <a:t>– tells Selenium </a:t>
            </a:r>
            <a:r>
              <a:rPr lang="en-US" altLang="en-US" dirty="0">
                <a:solidFill>
                  <a:srgbClr val="FF5050"/>
                </a:solidFill>
              </a:rPr>
              <a:t>which HTML element</a:t>
            </a:r>
            <a:r>
              <a:rPr lang="en-US" altLang="en-US" dirty="0"/>
              <a:t> a command refers to (</a:t>
            </a:r>
            <a:r>
              <a:rPr lang="en-US" altLang="en-US" i="1" dirty="0"/>
              <a:t>e.g.</a:t>
            </a:r>
            <a:r>
              <a:rPr lang="en-US" altLang="en-US" dirty="0"/>
              <a:t>, textbox, header, table)</a:t>
            </a:r>
          </a:p>
          <a:p>
            <a:pPr lvl="1" eaLnBrk="1" hangingPunct="1"/>
            <a:r>
              <a:rPr lang="en-US" altLang="en-US" b="1" dirty="0"/>
              <a:t>Value </a:t>
            </a:r>
            <a:r>
              <a:rPr lang="en-US" altLang="en-US" dirty="0"/>
              <a:t>– used for any command that might need a value of some kind (</a:t>
            </a:r>
            <a:r>
              <a:rPr lang="en-US" altLang="en-US" i="1" dirty="0"/>
              <a:t>e.g.,</a:t>
            </a:r>
            <a:r>
              <a:rPr lang="en-US" altLang="en-US" dirty="0"/>
              <a:t> type something into a textbox)</a:t>
            </a:r>
            <a:endParaRPr lang="en-GB" altLang="en-US" sz="2000" dirty="0"/>
          </a:p>
        </p:txBody>
      </p:sp>
      <p:pic>
        <p:nvPicPr>
          <p:cNvPr id="12292" name="Picture 4" descr="29.png">
            <a:extLst>
              <a:ext uri="{FF2B5EF4-FFF2-40B4-BE49-F238E27FC236}">
                <a16:creationId xmlns:a16="http://schemas.microsoft.com/office/drawing/2014/main" id="{44AAF1ED-515D-4EDB-931B-219DBAB6ADED}"/>
              </a:ext>
            </a:extLst>
          </p:cNvPr>
          <p:cNvPicPr>
            <a:picLocks noChangeAspect="1"/>
          </p:cNvPicPr>
          <p:nvPr/>
        </p:nvPicPr>
        <p:blipFill>
          <a:blip r:embed="rId2">
            <a:extLst>
              <a:ext uri="{28A0092B-C50C-407E-A947-70E740481C1C}">
                <a14:useLocalDpi xmlns:a14="http://schemas.microsoft.com/office/drawing/2010/main" val="0"/>
              </a:ext>
            </a:extLst>
          </a:blip>
          <a:srcRect t="16096" b="60487"/>
          <a:stretch>
            <a:fillRect/>
          </a:stretch>
        </p:blipFill>
        <p:spPr bwMode="auto">
          <a:xfrm>
            <a:off x="1755005" y="1430832"/>
            <a:ext cx="5379467" cy="172296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DB20C3A6-E1F0-4389-99E7-0FCA4231FAFD}"/>
              </a:ext>
            </a:extLst>
          </p:cNvPr>
          <p:cNvSpPr>
            <a:spLocks noGrp="1"/>
          </p:cNvSpPr>
          <p:nvPr>
            <p:ph type="sldNum" sz="quarter" idx="12"/>
          </p:nvPr>
        </p:nvSpPr>
        <p:spPr/>
        <p:txBody>
          <a:bodyPr/>
          <a:lstStyle/>
          <a:p>
            <a:pPr>
              <a:defRPr/>
            </a:pPr>
            <a:fld id="{62EB0AC8-263E-4BC2-8316-EF38483797F6}" type="slidenum">
              <a:rPr lang="en-US" smtClean="0"/>
              <a:pPr>
                <a:defRPr/>
              </a:pPr>
              <a:t>26</a:t>
            </a:fld>
            <a:endParaRPr lang="en-US"/>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B0F8E413-B0CD-4490-B0A4-A42691E5B9FB}"/>
              </a:ext>
            </a:extLst>
          </p:cNvPr>
          <p:cNvSpPr>
            <a:spLocks noGrp="1" noChangeArrowheads="1"/>
          </p:cNvSpPr>
          <p:nvPr>
            <p:ph type="title"/>
          </p:nvPr>
        </p:nvSpPr>
        <p:spPr/>
        <p:txBody>
          <a:bodyPr/>
          <a:lstStyle/>
          <a:p>
            <a:pPr eaLnBrk="1" hangingPunct="1"/>
            <a:r>
              <a:rPr lang="en-US" altLang="en-US" sz="2800" dirty="0"/>
              <a:t>How to record/replay with Selenium IDE</a:t>
            </a:r>
            <a:endParaRPr lang="en-GB" altLang="en-US" sz="2800" dirty="0"/>
          </a:p>
        </p:txBody>
      </p:sp>
      <p:sp>
        <p:nvSpPr>
          <p:cNvPr id="13315" name="Rectangle 3">
            <a:extLst>
              <a:ext uri="{FF2B5EF4-FFF2-40B4-BE49-F238E27FC236}">
                <a16:creationId xmlns:a16="http://schemas.microsoft.com/office/drawing/2014/main" id="{2AB85C9D-A244-4989-A15C-A1755E011055}"/>
              </a:ext>
            </a:extLst>
          </p:cNvPr>
          <p:cNvSpPr>
            <a:spLocks noGrp="1" noChangeArrowheads="1"/>
          </p:cNvSpPr>
          <p:nvPr>
            <p:ph idx="1"/>
          </p:nvPr>
        </p:nvSpPr>
        <p:spPr/>
        <p:txBody>
          <a:bodyPr/>
          <a:lstStyle/>
          <a:p>
            <a:pPr marL="533400" indent="-533400" eaLnBrk="1" hangingPunct="1">
              <a:buClr>
                <a:schemeClr val="tx1"/>
              </a:buClr>
              <a:buFontTx/>
              <a:buAutoNum type="arabicPeriod"/>
            </a:pPr>
            <a:r>
              <a:rPr lang="en-US" altLang="en-US" dirty="0"/>
              <a:t>Start recording in Selenium IDE</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Execute a test </a:t>
            </a:r>
            <a:r>
              <a:rPr lang="en-US" altLang="en-US" dirty="0">
                <a:solidFill>
                  <a:srgbClr val="FF5050"/>
                </a:solidFill>
              </a:rPr>
              <a:t>scenario</a:t>
            </a:r>
            <a:r>
              <a:rPr lang="en-US" altLang="en-US" dirty="0"/>
              <a:t> on running web application</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Stop recording in Selenium IDE</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Verify / Add assertions</a:t>
            </a:r>
          </a:p>
          <a:p>
            <a:pPr marL="533400" indent="-533400" eaLnBrk="1" hangingPunct="1">
              <a:buClr>
                <a:schemeClr val="tx1"/>
              </a:buClr>
              <a:buFontTx/>
              <a:buAutoNum type="arabicPeriod"/>
            </a:pPr>
            <a:endParaRPr lang="en-US" altLang="en-US" sz="1000" dirty="0"/>
          </a:p>
          <a:p>
            <a:pPr marL="533400" indent="-533400" eaLnBrk="1" hangingPunct="1">
              <a:buClr>
                <a:schemeClr val="tx1"/>
              </a:buClr>
              <a:buFontTx/>
              <a:buAutoNum type="arabicPeriod"/>
            </a:pPr>
            <a:r>
              <a:rPr lang="en-US" altLang="en-US" dirty="0"/>
              <a:t> Replay the test.</a:t>
            </a:r>
          </a:p>
          <a:p>
            <a:pPr marL="533400" indent="-533400" eaLnBrk="1" hangingPunct="1">
              <a:buClr>
                <a:schemeClr val="tx1"/>
              </a:buClr>
              <a:buFontTx/>
              <a:buAutoNum type="arabicPeriod"/>
            </a:pPr>
            <a:endParaRPr lang="en-US" altLang="en-US" dirty="0"/>
          </a:p>
          <a:p>
            <a:pPr marL="533400" indent="-533400" eaLnBrk="1" hangingPunct="1">
              <a:buClr>
                <a:schemeClr val="tx1"/>
              </a:buClr>
              <a:buFontTx/>
              <a:buAutoNum type="arabicPeriod"/>
            </a:pPr>
            <a:endParaRPr lang="en-US" altLang="en-US" dirty="0"/>
          </a:p>
          <a:p>
            <a:pPr marL="533400" indent="-533400" eaLnBrk="1" hangingPunct="1">
              <a:buClr>
                <a:schemeClr val="tx1"/>
              </a:buClr>
              <a:buFont typeface="Wingdings" panose="05000000000000000000" pitchFamily="2" charset="2"/>
              <a:buNone/>
            </a:pPr>
            <a:r>
              <a:rPr lang="en-US" altLang="en-US" sz="2800" b="1" dirty="0">
                <a:solidFill>
                  <a:srgbClr val="0000CC"/>
                </a:solidFill>
              </a:rPr>
              <a:t>Selenium IDE Demo …</a:t>
            </a:r>
          </a:p>
          <a:p>
            <a:pPr marL="533400" indent="-533400" eaLnBrk="1" hangingPunct="1">
              <a:buClr>
                <a:schemeClr val="tx1"/>
              </a:buClr>
              <a:buFontTx/>
              <a:buAutoNum type="arabicPeriod"/>
            </a:pPr>
            <a:endParaRPr lang="en-GB" altLang="en-US" dirty="0"/>
          </a:p>
        </p:txBody>
      </p:sp>
      <p:sp>
        <p:nvSpPr>
          <p:cNvPr id="2" name="Slide Number Placeholder 1">
            <a:extLst>
              <a:ext uri="{FF2B5EF4-FFF2-40B4-BE49-F238E27FC236}">
                <a16:creationId xmlns:a16="http://schemas.microsoft.com/office/drawing/2014/main" id="{FFE4D516-79B4-4852-A059-966B48937448}"/>
              </a:ext>
            </a:extLst>
          </p:cNvPr>
          <p:cNvSpPr>
            <a:spLocks noGrp="1"/>
          </p:cNvSpPr>
          <p:nvPr>
            <p:ph type="sldNum" sz="quarter" idx="12"/>
          </p:nvPr>
        </p:nvSpPr>
        <p:spPr/>
        <p:txBody>
          <a:bodyPr/>
          <a:lstStyle/>
          <a:p>
            <a:pPr>
              <a:defRPr/>
            </a:pPr>
            <a:fld id="{62EB0AC8-263E-4BC2-8316-EF38483797F6}" type="slidenum">
              <a:rPr lang="en-US" smtClean="0"/>
              <a:pPr>
                <a:defRPr/>
              </a:pPr>
              <a:t>27</a:t>
            </a:fld>
            <a:endParaRPr lang="en-US"/>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5F2F2A3B-A8C8-433E-ACA1-77AF27F4C43B}"/>
              </a:ext>
            </a:extLst>
          </p:cNvPr>
          <p:cNvSpPr>
            <a:spLocks noGrp="1"/>
          </p:cNvSpPr>
          <p:nvPr>
            <p:ph type="title"/>
          </p:nvPr>
        </p:nvSpPr>
        <p:spPr/>
        <p:txBody>
          <a:bodyPr/>
          <a:lstStyle/>
          <a:p>
            <a:r>
              <a:rPr lang="en-US" altLang="en-US"/>
              <a:t>Limitation of Selenium IDE</a:t>
            </a:r>
          </a:p>
        </p:txBody>
      </p:sp>
      <p:sp>
        <p:nvSpPr>
          <p:cNvPr id="21507" name="Content Placeholder 2">
            <a:extLst>
              <a:ext uri="{FF2B5EF4-FFF2-40B4-BE49-F238E27FC236}">
                <a16:creationId xmlns:a16="http://schemas.microsoft.com/office/drawing/2014/main" id="{74335D6F-FB71-4F5B-A3EE-B981A2885FEF}"/>
              </a:ext>
            </a:extLst>
          </p:cNvPr>
          <p:cNvSpPr>
            <a:spLocks noGrp="1"/>
          </p:cNvSpPr>
          <p:nvPr>
            <p:ph idx="1"/>
          </p:nvPr>
        </p:nvSpPr>
        <p:spPr>
          <a:xfrm>
            <a:off x="195309" y="905522"/>
            <a:ext cx="8448629" cy="5342878"/>
          </a:xfrm>
        </p:spPr>
        <p:txBody>
          <a:bodyPr/>
          <a:lstStyle/>
          <a:p>
            <a:r>
              <a:rPr lang="en-US" altLang="en-US" dirty="0"/>
              <a:t>No </a:t>
            </a:r>
            <a:r>
              <a:rPr lang="en-US" altLang="en-US" b="1" dirty="0"/>
              <a:t>multiple browsers </a:t>
            </a:r>
            <a:r>
              <a:rPr lang="en-US" altLang="en-US" dirty="0"/>
              <a:t>support </a:t>
            </a:r>
          </a:p>
          <a:p>
            <a:pPr lvl="1"/>
            <a:r>
              <a:rPr lang="en-US" altLang="en-US" dirty="0"/>
              <a:t>It currently runs in Mozilla Firefox and Google Chrome.</a:t>
            </a:r>
          </a:p>
          <a:p>
            <a:pPr lvl="1"/>
            <a:endParaRPr lang="en-US" altLang="en-US" dirty="0"/>
          </a:p>
          <a:p>
            <a:r>
              <a:rPr lang="en-US" altLang="en-US" dirty="0"/>
              <a:t>No manual scripts</a:t>
            </a:r>
          </a:p>
          <a:p>
            <a:pPr lvl="1"/>
            <a:r>
              <a:rPr lang="en-US" altLang="en-US" i="1" dirty="0"/>
              <a:t>E.g., </a:t>
            </a:r>
            <a:r>
              <a:rPr lang="en-US" altLang="en-US" dirty="0"/>
              <a:t>conditions and Loops for </a:t>
            </a:r>
            <a:r>
              <a:rPr lang="en-US" altLang="en-US" dirty="0">
                <a:solidFill>
                  <a:srgbClr val="FF5050"/>
                </a:solidFill>
              </a:rPr>
              <a:t>Data-Driven Testing</a:t>
            </a:r>
          </a:p>
          <a:p>
            <a:pPr lvl="1"/>
            <a:endParaRPr lang="en-US" altLang="en-US" dirty="0"/>
          </a:p>
          <a:p>
            <a:r>
              <a:rPr lang="en-US" altLang="en-US" dirty="0"/>
              <a:t>Fancy test cases </a:t>
            </a:r>
            <a:r>
              <a:rPr lang="en-US" altLang="en-US" dirty="0">
                <a:sym typeface="Wingdings" panose="05000000000000000000" pitchFamily="2" charset="2"/>
              </a:rPr>
              <a:t></a:t>
            </a:r>
            <a:r>
              <a:rPr lang="en-US" altLang="en-US" dirty="0"/>
              <a:t> Selenium WebDriver </a:t>
            </a:r>
          </a:p>
          <a:p>
            <a:pPr lvl="1"/>
            <a:endParaRPr lang="en-US" altLang="en-US" dirty="0"/>
          </a:p>
        </p:txBody>
      </p:sp>
      <p:sp>
        <p:nvSpPr>
          <p:cNvPr id="2" name="Slide Number Placeholder 1">
            <a:extLst>
              <a:ext uri="{FF2B5EF4-FFF2-40B4-BE49-F238E27FC236}">
                <a16:creationId xmlns:a16="http://schemas.microsoft.com/office/drawing/2014/main" id="{9123AE9B-EFD8-432C-8119-13B51F71A5F3}"/>
              </a:ext>
            </a:extLst>
          </p:cNvPr>
          <p:cNvSpPr>
            <a:spLocks noGrp="1"/>
          </p:cNvSpPr>
          <p:nvPr>
            <p:ph type="sldNum" sz="quarter" idx="12"/>
          </p:nvPr>
        </p:nvSpPr>
        <p:spPr/>
        <p:txBody>
          <a:bodyPr/>
          <a:lstStyle/>
          <a:p>
            <a:pPr>
              <a:defRPr/>
            </a:pPr>
            <a:fld id="{62EB0AC8-263E-4BC2-8316-EF38483797F6}" type="slidenum">
              <a:rPr lang="en-US" smtClean="0"/>
              <a:pPr>
                <a:defRPr/>
              </a:pPr>
              <a:t>28</a:t>
            </a:fld>
            <a:endParaRPr lang="en-US"/>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EE006E-4635-6AD6-4CD5-251B8B9E7C54}"/>
              </a:ext>
            </a:extLst>
          </p:cNvPr>
          <p:cNvPicPr>
            <a:picLocks noChangeAspect="1"/>
          </p:cNvPicPr>
          <p:nvPr/>
        </p:nvPicPr>
        <p:blipFill rotWithShape="1">
          <a:blip r:embed="rId3"/>
          <a:srcRect l="18665" t="23872" r="23660" b="478"/>
          <a:stretch/>
        </p:blipFill>
        <p:spPr>
          <a:xfrm>
            <a:off x="1271734" y="1605273"/>
            <a:ext cx="6600530" cy="4869954"/>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1" y="44619"/>
            <a:ext cx="9048306" cy="635866"/>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a:t>
            </a:r>
            <a:r>
              <a:rPr lang="en-US" sz="3600" dirty="0" err="1"/>
              <a:t>Webdriver</a:t>
            </a:r>
            <a:endParaRPr lang="en-US" sz="3600"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202019" y="850605"/>
            <a:ext cx="8761228" cy="101009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err="1"/>
              <a:t>Webdriver</a:t>
            </a:r>
            <a:r>
              <a:rPr lang="en-US" b="0" dirty="0"/>
              <a:t> is a browser automation framework that accepts commands and sends them to browsers.</a:t>
            </a:r>
            <a:endParaRPr lang="fa-IR" b="0" noProof="1"/>
          </a:p>
        </p:txBody>
      </p:sp>
      <p:sp>
        <p:nvSpPr>
          <p:cNvPr id="5" name="Slide Number Placeholder 4">
            <a:extLst>
              <a:ext uri="{FF2B5EF4-FFF2-40B4-BE49-F238E27FC236}">
                <a16:creationId xmlns:a16="http://schemas.microsoft.com/office/drawing/2014/main" id="{0B195E9F-D6D6-43F1-88E1-F7D3DD8BCB24}"/>
              </a:ext>
            </a:extLst>
          </p:cNvPr>
          <p:cNvSpPr>
            <a:spLocks noGrp="1"/>
          </p:cNvSpPr>
          <p:nvPr>
            <p:ph type="sldNum" sz="quarter" idx="12"/>
          </p:nvPr>
        </p:nvSpPr>
        <p:spPr/>
        <p:txBody>
          <a:bodyPr/>
          <a:lstStyle/>
          <a:p>
            <a:pPr>
              <a:defRPr/>
            </a:pPr>
            <a:fld id="{92293535-583A-4C7E-B683-33983836B498}" type="slidenum">
              <a:rPr lang="en-US" smtClean="0"/>
              <a:pPr>
                <a:defRPr/>
              </a:pPr>
              <a:t>29</a:t>
            </a:fld>
            <a:endParaRPr lang="en-US"/>
          </a:p>
        </p:txBody>
      </p:sp>
    </p:spTree>
    <p:extLst>
      <p:ext uri="{BB962C8B-B14F-4D97-AF65-F5344CB8AC3E}">
        <p14:creationId xmlns:p14="http://schemas.microsoft.com/office/powerpoint/2010/main" val="236647944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a:extLst>
              <a:ext uri="{FF2B5EF4-FFF2-40B4-BE49-F238E27FC236}">
                <a16:creationId xmlns:a16="http://schemas.microsoft.com/office/drawing/2014/main" id="{C4F0FEDC-E9AD-412B-9950-A0A05E0EB076}"/>
              </a:ext>
            </a:extLst>
          </p:cNvPr>
          <p:cNvSpPr>
            <a:spLocks noGrp="1"/>
          </p:cNvSpPr>
          <p:nvPr>
            <p:ph type="title"/>
          </p:nvPr>
        </p:nvSpPr>
        <p:spPr/>
        <p:txBody>
          <a:bodyPr/>
          <a:lstStyle/>
          <a:p>
            <a:r>
              <a:rPr lang="en-US" altLang="en-US" sz="3200" dirty="0"/>
              <a:t>Uniqueness 1: Heterogeneous system</a:t>
            </a:r>
          </a:p>
        </p:txBody>
      </p:sp>
      <p:sp>
        <p:nvSpPr>
          <p:cNvPr id="7171" name="Content Placeholder 2">
            <a:extLst>
              <a:ext uri="{FF2B5EF4-FFF2-40B4-BE49-F238E27FC236}">
                <a16:creationId xmlns:a16="http://schemas.microsoft.com/office/drawing/2014/main" id="{744B4292-3B26-4701-A7C8-A49DE56F82C2}"/>
              </a:ext>
            </a:extLst>
          </p:cNvPr>
          <p:cNvSpPr>
            <a:spLocks noGrp="1"/>
          </p:cNvSpPr>
          <p:nvPr>
            <p:ph idx="1"/>
          </p:nvPr>
        </p:nvSpPr>
        <p:spPr/>
        <p:txBody>
          <a:bodyPr/>
          <a:lstStyle/>
          <a:p>
            <a:r>
              <a:rPr lang="en-US" altLang="en-US" sz="2400" dirty="0"/>
              <a:t>Server side</a:t>
            </a:r>
          </a:p>
          <a:p>
            <a:pPr lvl="1"/>
            <a:r>
              <a:rPr lang="en-US" altLang="en-US" sz="2000" dirty="0"/>
              <a:t>Can be written in PHP, Java, C#...</a:t>
            </a:r>
          </a:p>
          <a:p>
            <a:pPr lvl="1"/>
            <a:r>
              <a:rPr lang="en-US" altLang="en-US" sz="2000" dirty="0"/>
              <a:t>Communicate with Database server in SQL</a:t>
            </a:r>
          </a:p>
        </p:txBody>
      </p:sp>
      <p:pic>
        <p:nvPicPr>
          <p:cNvPr id="7174" name="Picture 6">
            <a:extLst>
              <a:ext uri="{FF2B5EF4-FFF2-40B4-BE49-F238E27FC236}">
                <a16:creationId xmlns:a16="http://schemas.microsoft.com/office/drawing/2014/main" id="{C7B708BA-A7E0-41D1-AA82-57519CAE3EF0}"/>
              </a:ext>
            </a:extLst>
          </p:cNvPr>
          <p:cNvPicPr>
            <a:picLocks noChangeAspect="1" noChangeArrowheads="1"/>
          </p:cNvPicPr>
          <p:nvPr/>
        </p:nvPicPr>
        <p:blipFill>
          <a:blip r:embed="rId2"/>
          <a:srcRect/>
          <a:stretch>
            <a:fillRect/>
          </a:stretch>
        </p:blipFill>
        <p:spPr bwMode="auto">
          <a:xfrm>
            <a:off x="622852" y="2277211"/>
            <a:ext cx="7621036" cy="410453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026F1DE5-6F05-4910-BBE5-EDCFAB52E80E}"/>
              </a:ext>
            </a:extLst>
          </p:cNvPr>
          <p:cNvSpPr txBox="1"/>
          <p:nvPr/>
        </p:nvSpPr>
        <p:spPr>
          <a:xfrm rot="21390197">
            <a:off x="6426775" y="2424557"/>
            <a:ext cx="1404180" cy="400110"/>
          </a:xfrm>
          <a:prstGeom prst="rect">
            <a:avLst/>
          </a:prstGeom>
        </p:spPr>
        <p:style>
          <a:lnRef idx="1">
            <a:schemeClr val="accent1"/>
          </a:lnRef>
          <a:fillRef idx="3">
            <a:schemeClr val="accent1"/>
          </a:fillRef>
          <a:effectRef idx="2">
            <a:schemeClr val="accent1"/>
          </a:effectRef>
          <a:fontRef idx="minor">
            <a:schemeClr val="lt1"/>
          </a:fontRef>
        </p:style>
        <p:txBody>
          <a:bodyPr wrap="square">
            <a:spAutoFit/>
          </a:bodyPr>
          <a:lstStyle/>
          <a:p>
            <a:pPr>
              <a:defRPr/>
            </a:pPr>
            <a:r>
              <a:rPr lang="en-US" dirty="0">
                <a:latin typeface="Calibri" pitchFamily="34" charset="0"/>
                <a:cs typeface="Calibri" pitchFamily="34" charset="0"/>
              </a:rPr>
              <a:t>PHP Script</a:t>
            </a:r>
          </a:p>
        </p:txBody>
      </p:sp>
      <p:sp>
        <p:nvSpPr>
          <p:cNvPr id="10" name="TextBox 9">
            <a:extLst>
              <a:ext uri="{FF2B5EF4-FFF2-40B4-BE49-F238E27FC236}">
                <a16:creationId xmlns:a16="http://schemas.microsoft.com/office/drawing/2014/main" id="{9BBD657B-7E16-4AEA-B397-785D80F13E48}"/>
              </a:ext>
            </a:extLst>
          </p:cNvPr>
          <p:cNvSpPr txBox="1"/>
          <p:nvPr/>
        </p:nvSpPr>
        <p:spPr>
          <a:xfrm>
            <a:off x="4005031" y="3151188"/>
            <a:ext cx="720725" cy="277812"/>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SQL</a:t>
            </a:r>
          </a:p>
        </p:txBody>
      </p:sp>
      <p:sp>
        <p:nvSpPr>
          <p:cNvPr id="11" name="TextBox 10">
            <a:extLst>
              <a:ext uri="{FF2B5EF4-FFF2-40B4-BE49-F238E27FC236}">
                <a16:creationId xmlns:a16="http://schemas.microsoft.com/office/drawing/2014/main" id="{91031F40-DAE5-43A6-90EB-6C25F82F5BB2}"/>
              </a:ext>
            </a:extLst>
          </p:cNvPr>
          <p:cNvSpPr txBox="1"/>
          <p:nvPr/>
        </p:nvSpPr>
        <p:spPr>
          <a:xfrm>
            <a:off x="5151099" y="4051667"/>
            <a:ext cx="720725" cy="2778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HTML</a:t>
            </a:r>
          </a:p>
        </p:txBody>
      </p:sp>
      <p:sp>
        <p:nvSpPr>
          <p:cNvPr id="12" name="TextBox 11">
            <a:extLst>
              <a:ext uri="{FF2B5EF4-FFF2-40B4-BE49-F238E27FC236}">
                <a16:creationId xmlns:a16="http://schemas.microsoft.com/office/drawing/2014/main" id="{ED93EB60-AE35-4B65-BB52-A2A0060CC5AE}"/>
              </a:ext>
            </a:extLst>
          </p:cNvPr>
          <p:cNvSpPr txBox="1"/>
          <p:nvPr/>
        </p:nvSpPr>
        <p:spPr>
          <a:xfrm>
            <a:off x="6562878" y="5603721"/>
            <a:ext cx="720725"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SQL</a:t>
            </a:r>
          </a:p>
        </p:txBody>
      </p:sp>
      <p:sp>
        <p:nvSpPr>
          <p:cNvPr id="13" name="TextBox 12">
            <a:extLst>
              <a:ext uri="{FF2B5EF4-FFF2-40B4-BE49-F238E27FC236}">
                <a16:creationId xmlns:a16="http://schemas.microsoft.com/office/drawing/2014/main" id="{F09233B2-AF56-4F9F-A7A7-AF628B022EE9}"/>
              </a:ext>
            </a:extLst>
          </p:cNvPr>
          <p:cNvSpPr txBox="1"/>
          <p:nvPr/>
        </p:nvSpPr>
        <p:spPr>
          <a:xfrm>
            <a:off x="2581123" y="2440392"/>
            <a:ext cx="720725" cy="277813"/>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PHP</a:t>
            </a:r>
          </a:p>
        </p:txBody>
      </p:sp>
      <p:sp>
        <p:nvSpPr>
          <p:cNvPr id="2" name="Slide Number Placeholder 1">
            <a:extLst>
              <a:ext uri="{FF2B5EF4-FFF2-40B4-BE49-F238E27FC236}">
                <a16:creationId xmlns:a16="http://schemas.microsoft.com/office/drawing/2014/main" id="{65927AA8-BF0A-481D-9AAF-A270E626A270}"/>
              </a:ext>
            </a:extLst>
          </p:cNvPr>
          <p:cNvSpPr>
            <a:spLocks noGrp="1"/>
          </p:cNvSpPr>
          <p:nvPr>
            <p:ph type="sldNum" sz="quarter" idx="12"/>
          </p:nvPr>
        </p:nvSpPr>
        <p:spPr/>
        <p:txBody>
          <a:bodyPr/>
          <a:lstStyle/>
          <a:p>
            <a:pPr>
              <a:defRPr/>
            </a:pPr>
            <a:fld id="{62EB0AC8-263E-4BC2-8316-EF38483797F6}" type="slidenum">
              <a:rPr lang="en-US" smtClean="0"/>
              <a:pPr>
                <a:defRPr/>
              </a:pPr>
              <a:t>3</a:t>
            </a:fld>
            <a:endParaRPr lang="en-US"/>
          </a:p>
        </p:txBody>
      </p:sp>
    </p:spTree>
    <p:extLst>
      <p:ext uri="{BB962C8B-B14F-4D97-AF65-F5344CB8AC3E}">
        <p14:creationId xmlns:p14="http://schemas.microsoft.com/office/powerpoint/2010/main" val="383954227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434F4D2A-4C03-4C3C-A532-79615386F3DD}"/>
              </a:ext>
            </a:extLst>
          </p:cNvPr>
          <p:cNvSpPr>
            <a:spLocks noGrp="1"/>
          </p:cNvSpPr>
          <p:nvPr>
            <p:ph type="title"/>
          </p:nvPr>
        </p:nvSpPr>
        <p:spPr/>
        <p:txBody>
          <a:bodyPr/>
          <a:lstStyle/>
          <a:p>
            <a:r>
              <a:rPr lang="en-US" altLang="en-US" sz="3200" dirty="0"/>
              <a:t>Selenium WebDriver (Selenium 2)</a:t>
            </a:r>
          </a:p>
        </p:txBody>
      </p:sp>
      <p:sp>
        <p:nvSpPr>
          <p:cNvPr id="22531" name="Rectangle 3">
            <a:extLst>
              <a:ext uri="{FF2B5EF4-FFF2-40B4-BE49-F238E27FC236}">
                <a16:creationId xmlns:a16="http://schemas.microsoft.com/office/drawing/2014/main" id="{D667AAEF-6D12-46A0-A6B8-E75BB41C9AF0}"/>
              </a:ext>
            </a:extLst>
          </p:cNvPr>
          <p:cNvSpPr>
            <a:spLocks noGrp="1" noChangeArrowheads="1"/>
          </p:cNvSpPr>
          <p:nvPr>
            <p:ph idx="1"/>
          </p:nvPr>
        </p:nvSpPr>
        <p:spPr>
          <a:xfrm>
            <a:off x="186432" y="861134"/>
            <a:ext cx="8744504" cy="5859262"/>
          </a:xfrm>
        </p:spPr>
        <p:txBody>
          <a:bodyPr/>
          <a:lstStyle/>
          <a:p>
            <a:pPr eaLnBrk="1" hangingPunct="1"/>
            <a:r>
              <a:rPr lang="en-US" altLang="en-US" sz="2400" dirty="0"/>
              <a:t>Selenium-WebDriver</a:t>
            </a:r>
          </a:p>
          <a:p>
            <a:pPr lvl="1" eaLnBrk="1" hangingPunct="1"/>
            <a:r>
              <a:rPr lang="en-US" altLang="en-US" sz="2000" dirty="0"/>
              <a:t>A piece of program</a:t>
            </a:r>
          </a:p>
          <a:p>
            <a:pPr lvl="1" eaLnBrk="1" hangingPunct="1"/>
            <a:r>
              <a:rPr lang="en-US" altLang="en-US" sz="2000" dirty="0"/>
              <a:t>Control the browser by programming</a:t>
            </a:r>
          </a:p>
          <a:p>
            <a:pPr lvl="1" eaLnBrk="1" hangingPunct="1"/>
            <a:r>
              <a:rPr lang="en-US" altLang="en-US" sz="2000" dirty="0"/>
              <a:t>More flexible and powerful</a:t>
            </a:r>
          </a:p>
          <a:p>
            <a:pPr lvl="1" eaLnBrk="1" hangingPunct="1"/>
            <a:endParaRPr lang="en-US" altLang="en-US" dirty="0"/>
          </a:p>
          <a:p>
            <a:pPr eaLnBrk="1" hangingPunct="1"/>
            <a:r>
              <a:rPr lang="en-US" altLang="en-US" sz="2400" dirty="0"/>
              <a:t>Selenium-WebDriver supports multiple browsers in multiple platforms</a:t>
            </a:r>
          </a:p>
          <a:p>
            <a:pPr lvl="1" eaLnBrk="1" hangingPunct="1"/>
            <a:r>
              <a:rPr lang="en-US" altLang="en-US" sz="2000" dirty="0"/>
              <a:t>Google Chrome 12.0.712.0+</a:t>
            </a:r>
          </a:p>
          <a:p>
            <a:pPr lvl="1" eaLnBrk="1" hangingPunct="1"/>
            <a:r>
              <a:rPr lang="en-US" altLang="en-US" sz="2000" dirty="0"/>
              <a:t>Internet Explorer 6+</a:t>
            </a:r>
          </a:p>
          <a:p>
            <a:pPr lvl="1" eaLnBrk="1" hangingPunct="1"/>
            <a:r>
              <a:rPr lang="en-US" altLang="en-US" sz="2000" dirty="0"/>
              <a:t>Firefox 3.0+</a:t>
            </a:r>
          </a:p>
          <a:p>
            <a:pPr lvl="1" eaLnBrk="1" hangingPunct="1"/>
            <a:r>
              <a:rPr lang="en-US" altLang="en-US" sz="2000" dirty="0"/>
              <a:t>Opera 11.5+</a:t>
            </a:r>
          </a:p>
          <a:p>
            <a:pPr lvl="1" eaLnBrk="1" hangingPunct="1"/>
            <a:r>
              <a:rPr lang="en-US" altLang="en-US" sz="2000" dirty="0"/>
              <a:t>Android – 2.3+ for phones and tablets</a:t>
            </a:r>
          </a:p>
          <a:p>
            <a:pPr lvl="1" eaLnBrk="1" hangingPunct="1"/>
            <a:r>
              <a:rPr lang="en-US" altLang="en-US" sz="2000" dirty="0"/>
              <a:t>iOS 3+ for phones</a:t>
            </a:r>
          </a:p>
          <a:p>
            <a:pPr lvl="1" eaLnBrk="1" hangingPunct="1"/>
            <a:r>
              <a:rPr lang="en-US" altLang="en-US" sz="2000" dirty="0"/>
              <a:t>iOS 3.2+ for tablets</a:t>
            </a:r>
          </a:p>
          <a:p>
            <a:pPr eaLnBrk="1" hangingPunct="1"/>
            <a:endParaRPr lang="en-US" altLang="en-US" dirty="0"/>
          </a:p>
        </p:txBody>
      </p:sp>
      <p:sp>
        <p:nvSpPr>
          <p:cNvPr id="2" name="Slide Number Placeholder 1">
            <a:extLst>
              <a:ext uri="{FF2B5EF4-FFF2-40B4-BE49-F238E27FC236}">
                <a16:creationId xmlns:a16="http://schemas.microsoft.com/office/drawing/2014/main" id="{55BDCB4B-9489-4C15-98E2-4C41429611AE}"/>
              </a:ext>
            </a:extLst>
          </p:cNvPr>
          <p:cNvSpPr>
            <a:spLocks noGrp="1"/>
          </p:cNvSpPr>
          <p:nvPr>
            <p:ph type="sldNum" sz="quarter" idx="12"/>
          </p:nvPr>
        </p:nvSpPr>
        <p:spPr/>
        <p:txBody>
          <a:bodyPr/>
          <a:lstStyle/>
          <a:p>
            <a:pPr>
              <a:defRPr/>
            </a:pPr>
            <a:fld id="{62EB0AC8-263E-4BC2-8316-EF38483797F6}" type="slidenum">
              <a:rPr lang="en-US" smtClean="0"/>
              <a:pPr>
                <a:defRPr/>
              </a:pPr>
              <a:t>30</a:t>
            </a:fld>
            <a:endParaRPr lang="en-US"/>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FF90CD7-85F8-4CD9-8546-1549B7BB0673}"/>
              </a:ext>
            </a:extLst>
          </p:cNvPr>
          <p:cNvSpPr>
            <a:spLocks noGrp="1"/>
          </p:cNvSpPr>
          <p:nvPr>
            <p:ph type="title"/>
          </p:nvPr>
        </p:nvSpPr>
        <p:spPr/>
        <p:txBody>
          <a:bodyPr/>
          <a:lstStyle/>
          <a:p>
            <a:r>
              <a:rPr lang="en-US" altLang="en-US"/>
              <a:t>Selenium WebDriver</a:t>
            </a:r>
          </a:p>
        </p:txBody>
      </p:sp>
      <p:sp>
        <p:nvSpPr>
          <p:cNvPr id="23555" name="Content Placeholder 2">
            <a:extLst>
              <a:ext uri="{FF2B5EF4-FFF2-40B4-BE49-F238E27FC236}">
                <a16:creationId xmlns:a16="http://schemas.microsoft.com/office/drawing/2014/main" id="{5C89EC65-E366-4082-B89C-407F5BDA4DD3}"/>
              </a:ext>
            </a:extLst>
          </p:cNvPr>
          <p:cNvSpPr>
            <a:spLocks noGrp="1"/>
          </p:cNvSpPr>
          <p:nvPr>
            <p:ph idx="1"/>
          </p:nvPr>
        </p:nvSpPr>
        <p:spPr/>
        <p:txBody>
          <a:bodyPr/>
          <a:lstStyle/>
          <a:p>
            <a:r>
              <a:rPr lang="en-US" altLang="en-US" dirty="0"/>
              <a:t>WebDriver is designed to providing a simpler and uniformed programming interface</a:t>
            </a:r>
          </a:p>
          <a:p>
            <a:pPr lvl="1"/>
            <a:r>
              <a:rPr lang="en-US" b="0" noProof="1"/>
              <a:t>Control </a:t>
            </a:r>
            <a:r>
              <a:rPr lang="en-US" noProof="1"/>
              <a:t>Web Browser </a:t>
            </a:r>
            <a:r>
              <a:rPr lang="en-US" b="0" noProof="1"/>
              <a:t>by </a:t>
            </a:r>
            <a:r>
              <a:rPr lang="en-US" noProof="1">
                <a:solidFill>
                  <a:srgbClr val="FF5050"/>
                </a:solidFill>
              </a:rPr>
              <a:t>programming</a:t>
            </a:r>
            <a:endParaRPr lang="en-US" altLang="en-US" dirty="0"/>
          </a:p>
          <a:p>
            <a:pPr lvl="1"/>
            <a:r>
              <a:rPr lang="en-US" altLang="en-US" dirty="0"/>
              <a:t>Same WebDriver script runs for different platforms</a:t>
            </a:r>
          </a:p>
          <a:p>
            <a:pPr lvl="1"/>
            <a:endParaRPr lang="en-US" altLang="en-US" dirty="0"/>
          </a:p>
          <a:p>
            <a:r>
              <a:rPr lang="en-US" altLang="en-US" dirty="0"/>
              <a:t>Support multiple programming language:</a:t>
            </a:r>
          </a:p>
          <a:p>
            <a:pPr lvl="1"/>
            <a:r>
              <a:rPr lang="en-US" altLang="en-US" dirty="0"/>
              <a:t>Java, </a:t>
            </a:r>
            <a:r>
              <a:rPr lang="en-US" altLang="en-US" dirty="0" err="1"/>
              <a:t>Javascript</a:t>
            </a:r>
            <a:r>
              <a:rPr lang="en-US" altLang="en-US" dirty="0"/>
              <a:t>, C#, Python, Ruby, PHP, Perl…</a:t>
            </a:r>
          </a:p>
          <a:p>
            <a:pPr lvl="1"/>
            <a:endParaRPr lang="en-US" altLang="en-US" dirty="0"/>
          </a:p>
          <a:p>
            <a:r>
              <a:rPr lang="en-US" altLang="en-US" dirty="0"/>
              <a:t>It is efficient</a:t>
            </a:r>
          </a:p>
          <a:p>
            <a:pPr lvl="1"/>
            <a:r>
              <a:rPr lang="en-US" altLang="en-US" dirty="0"/>
              <a:t>WebDriver leverages each browser’s native support for automation.</a:t>
            </a:r>
          </a:p>
          <a:p>
            <a:endParaRPr lang="en-US" altLang="en-US" dirty="0"/>
          </a:p>
        </p:txBody>
      </p:sp>
      <p:sp>
        <p:nvSpPr>
          <p:cNvPr id="2" name="Slide Number Placeholder 1">
            <a:extLst>
              <a:ext uri="{FF2B5EF4-FFF2-40B4-BE49-F238E27FC236}">
                <a16:creationId xmlns:a16="http://schemas.microsoft.com/office/drawing/2014/main" id="{803455A6-5385-44EA-AAEB-562E5AE3602B}"/>
              </a:ext>
            </a:extLst>
          </p:cNvPr>
          <p:cNvSpPr>
            <a:spLocks noGrp="1"/>
          </p:cNvSpPr>
          <p:nvPr>
            <p:ph type="sldNum" sz="quarter" idx="12"/>
          </p:nvPr>
        </p:nvSpPr>
        <p:spPr/>
        <p:txBody>
          <a:bodyPr/>
          <a:lstStyle/>
          <a:p>
            <a:pPr>
              <a:defRPr/>
            </a:pPr>
            <a:fld id="{62EB0AC8-263E-4BC2-8316-EF38483797F6}" type="slidenum">
              <a:rPr lang="en-US" smtClean="0"/>
              <a:pPr>
                <a:defRPr/>
              </a:pPr>
              <a:t>31</a:t>
            </a:fld>
            <a:endParaRPr lang="en-US"/>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95693" y="88839"/>
            <a:ext cx="8963247" cy="602278"/>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a:t>
            </a:r>
            <a:r>
              <a:rPr lang="en-US" sz="3600" dirty="0" err="1"/>
              <a:t>Webdriver</a:t>
            </a:r>
            <a:endParaRPr lang="en-US" sz="3600" dirty="0"/>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202019" y="871870"/>
            <a:ext cx="8739962" cy="57522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A separate test program/ application</a:t>
            </a:r>
          </a:p>
          <a:p>
            <a:pPr algn="just"/>
            <a:r>
              <a:rPr lang="en-US" sz="2400" b="0" noProof="1"/>
              <a:t>Supports multiple browsers in multiple platforms</a:t>
            </a:r>
          </a:p>
          <a:p>
            <a:pPr lvl="1" algn="just"/>
            <a:r>
              <a:rPr lang="en-US" b="0" noProof="1"/>
              <a:t>Chrome,</a:t>
            </a:r>
          </a:p>
          <a:p>
            <a:pPr lvl="1" algn="just"/>
            <a:r>
              <a:rPr lang="en-US" b="0" noProof="1"/>
              <a:t>Firefox,</a:t>
            </a:r>
          </a:p>
          <a:p>
            <a:pPr lvl="1" algn="just"/>
            <a:r>
              <a:rPr lang="en-US" b="0" noProof="1"/>
              <a:t>Opera,</a:t>
            </a:r>
          </a:p>
          <a:p>
            <a:pPr lvl="1" algn="just"/>
            <a:r>
              <a:rPr lang="en-US" b="0" noProof="1"/>
              <a:t>Internet explorer,</a:t>
            </a:r>
          </a:p>
          <a:p>
            <a:pPr lvl="1" algn="just"/>
            <a:r>
              <a:rPr lang="en-US" b="0" noProof="1"/>
              <a:t>Andriod,</a:t>
            </a:r>
          </a:p>
          <a:p>
            <a:pPr lvl="1" algn="just"/>
            <a:r>
              <a:rPr lang="en-US" b="0" noProof="1"/>
              <a:t>iOS.</a:t>
            </a:r>
          </a:p>
          <a:p>
            <a:pPr algn="just"/>
            <a:endParaRPr lang="fa-IR" sz="2400" noProof="1"/>
          </a:p>
        </p:txBody>
      </p:sp>
      <p:sp>
        <p:nvSpPr>
          <p:cNvPr id="2" name="Slide Number Placeholder 1">
            <a:extLst>
              <a:ext uri="{FF2B5EF4-FFF2-40B4-BE49-F238E27FC236}">
                <a16:creationId xmlns:a16="http://schemas.microsoft.com/office/drawing/2014/main" id="{FD1B9BE4-01AD-434E-B490-185C20CAAA93}"/>
              </a:ext>
            </a:extLst>
          </p:cNvPr>
          <p:cNvSpPr>
            <a:spLocks noGrp="1"/>
          </p:cNvSpPr>
          <p:nvPr>
            <p:ph type="sldNum" sz="quarter" idx="12"/>
          </p:nvPr>
        </p:nvSpPr>
        <p:spPr/>
        <p:txBody>
          <a:bodyPr/>
          <a:lstStyle/>
          <a:p>
            <a:pPr>
              <a:defRPr/>
            </a:pPr>
            <a:fld id="{92293535-583A-4C7E-B683-33983836B498}" type="slidenum">
              <a:rPr lang="en-US" smtClean="0"/>
              <a:pPr>
                <a:defRPr/>
              </a:pPr>
              <a:t>32</a:t>
            </a:fld>
            <a:endParaRPr lang="en-US"/>
          </a:p>
        </p:txBody>
      </p:sp>
    </p:spTree>
    <p:extLst>
      <p:ext uri="{BB962C8B-B14F-4D97-AF65-F5344CB8AC3E}">
        <p14:creationId xmlns:p14="http://schemas.microsoft.com/office/powerpoint/2010/main" val="356275135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0" y="130865"/>
            <a:ext cx="9027042" cy="5177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Selenium Grid</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06326" y="839972"/>
            <a:ext cx="8667881" cy="395634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b="0" dirty="0"/>
              <a:t>Distributed test execution on several machines</a:t>
            </a:r>
            <a:endParaRPr lang="en-US" sz="2400" b="0" noProof="1"/>
          </a:p>
          <a:p>
            <a:pPr algn="just"/>
            <a:endParaRPr lang="fa-IR" sz="2400" noProof="1"/>
          </a:p>
        </p:txBody>
      </p:sp>
      <p:pic>
        <p:nvPicPr>
          <p:cNvPr id="2" name="Picture 1">
            <a:extLst>
              <a:ext uri="{FF2B5EF4-FFF2-40B4-BE49-F238E27FC236}">
                <a16:creationId xmlns:a16="http://schemas.microsoft.com/office/drawing/2014/main" id="{BF2AA989-A4EF-0EC8-0D85-C503C3C702EB}"/>
              </a:ext>
            </a:extLst>
          </p:cNvPr>
          <p:cNvPicPr>
            <a:picLocks noChangeAspect="1"/>
          </p:cNvPicPr>
          <p:nvPr/>
        </p:nvPicPr>
        <p:blipFill>
          <a:blip r:embed="rId3"/>
          <a:stretch>
            <a:fillRect/>
          </a:stretch>
        </p:blipFill>
        <p:spPr>
          <a:xfrm>
            <a:off x="1136679" y="1579263"/>
            <a:ext cx="6870642" cy="4438765"/>
          </a:xfrm>
          <a:prstGeom prst="rect">
            <a:avLst/>
          </a:prstGeom>
        </p:spPr>
      </p:pic>
      <p:sp>
        <p:nvSpPr>
          <p:cNvPr id="5" name="Slide Number Placeholder 4">
            <a:extLst>
              <a:ext uri="{FF2B5EF4-FFF2-40B4-BE49-F238E27FC236}">
                <a16:creationId xmlns:a16="http://schemas.microsoft.com/office/drawing/2014/main" id="{4A2E2593-DD91-4AB9-BDA5-D69A2F376009}"/>
              </a:ext>
            </a:extLst>
          </p:cNvPr>
          <p:cNvSpPr>
            <a:spLocks noGrp="1"/>
          </p:cNvSpPr>
          <p:nvPr>
            <p:ph type="sldNum" sz="quarter" idx="12"/>
          </p:nvPr>
        </p:nvSpPr>
        <p:spPr/>
        <p:txBody>
          <a:bodyPr/>
          <a:lstStyle/>
          <a:p>
            <a:pPr>
              <a:defRPr/>
            </a:pPr>
            <a:fld id="{92293535-583A-4C7E-B683-33983836B498}" type="slidenum">
              <a:rPr lang="en-US" smtClean="0"/>
              <a:pPr>
                <a:defRPr/>
              </a:pPr>
              <a:t>33</a:t>
            </a:fld>
            <a:endParaRPr lang="en-US"/>
          </a:p>
        </p:txBody>
      </p:sp>
    </p:spTree>
    <p:extLst>
      <p:ext uri="{BB962C8B-B14F-4D97-AF65-F5344CB8AC3E}">
        <p14:creationId xmlns:p14="http://schemas.microsoft.com/office/powerpoint/2010/main" val="809036085"/>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Writing UI Functional Tests with Selenium</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164316605"/>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318136AC-094B-465C-9D0E-23F800F5B47D}"/>
              </a:ext>
            </a:extLst>
          </p:cNvPr>
          <p:cNvSpPr>
            <a:spLocks noGrp="1"/>
          </p:cNvSpPr>
          <p:nvPr>
            <p:ph type="title"/>
          </p:nvPr>
        </p:nvSpPr>
        <p:spPr/>
        <p:txBody>
          <a:bodyPr/>
          <a:lstStyle/>
          <a:p>
            <a:r>
              <a:rPr lang="en-US" altLang="en-US"/>
              <a:t>How to use Selenium WebDriver</a:t>
            </a:r>
          </a:p>
        </p:txBody>
      </p:sp>
      <p:sp>
        <p:nvSpPr>
          <p:cNvPr id="25603" name="Content Placeholder 2">
            <a:extLst>
              <a:ext uri="{FF2B5EF4-FFF2-40B4-BE49-F238E27FC236}">
                <a16:creationId xmlns:a16="http://schemas.microsoft.com/office/drawing/2014/main" id="{A5808F09-2374-487B-93B1-F89E47C27086}"/>
              </a:ext>
            </a:extLst>
          </p:cNvPr>
          <p:cNvSpPr>
            <a:spLocks noGrp="1"/>
          </p:cNvSpPr>
          <p:nvPr>
            <p:ph idx="1"/>
          </p:nvPr>
        </p:nvSpPr>
        <p:spPr>
          <a:xfrm>
            <a:off x="88901" y="887767"/>
            <a:ext cx="8961438" cy="5655537"/>
          </a:xfrm>
        </p:spPr>
        <p:txBody>
          <a:bodyPr/>
          <a:lstStyle/>
          <a:p>
            <a:pPr>
              <a:buFont typeface="Wingdings" panose="05000000000000000000" pitchFamily="2" charset="2"/>
              <a:buNone/>
            </a:pPr>
            <a:r>
              <a:rPr lang="en-US" altLang="en-US" dirty="0"/>
              <a:t>	(1)    Go to a page</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	(2)    Locate an element</a:t>
            </a:r>
          </a:p>
          <a:p>
            <a:pPr>
              <a:buFont typeface="Wingdings" panose="05000000000000000000" pitchFamily="2" charset="2"/>
              <a:buNone/>
            </a:pPr>
            <a:r>
              <a:rPr lang="en-US" altLang="en-US" dirty="0"/>
              <a:t>	(3)    Do something with that element</a:t>
            </a:r>
          </a:p>
          <a:p>
            <a:pPr>
              <a:buFont typeface="Wingdings" panose="05000000000000000000" pitchFamily="2" charset="2"/>
              <a:buNone/>
            </a:pPr>
            <a:r>
              <a:rPr lang="en-US" altLang="en-US" dirty="0"/>
              <a:t>             ......</a:t>
            </a:r>
          </a:p>
          <a:p>
            <a:pPr>
              <a:buFont typeface="Wingdings" panose="05000000000000000000" pitchFamily="2" charset="2"/>
              <a:buNone/>
            </a:pPr>
            <a:r>
              <a:rPr lang="en-US" altLang="en-US" dirty="0"/>
              <a:t>	(</a:t>
            </a:r>
            <a:r>
              <a:rPr lang="en-US" altLang="en-US" dirty="0" err="1"/>
              <a:t>i</a:t>
            </a:r>
            <a:r>
              <a:rPr lang="en-US" altLang="en-US" dirty="0"/>
              <a:t>)     Locate an element</a:t>
            </a:r>
          </a:p>
          <a:p>
            <a:pPr>
              <a:buFont typeface="Wingdings" panose="05000000000000000000" pitchFamily="2" charset="2"/>
              <a:buNone/>
            </a:pPr>
            <a:r>
              <a:rPr lang="en-US" altLang="en-US" dirty="0"/>
              <a:t>     (i+1) Do something with that element</a:t>
            </a:r>
          </a:p>
          <a:p>
            <a:pPr>
              <a:buFont typeface="Wingdings" panose="05000000000000000000" pitchFamily="2" charset="2"/>
              <a:buNone/>
            </a:pPr>
            <a:endParaRPr lang="en-US" altLang="en-US" dirty="0"/>
          </a:p>
          <a:p>
            <a:pPr>
              <a:buFont typeface="Wingdings" panose="05000000000000000000" pitchFamily="2" charset="2"/>
              <a:buNone/>
            </a:pPr>
            <a:r>
              <a:rPr lang="en-US" altLang="en-US" dirty="0"/>
              <a:t>     (i+2) Verify / Assert the result</a:t>
            </a:r>
          </a:p>
        </p:txBody>
      </p:sp>
      <p:sp>
        <p:nvSpPr>
          <p:cNvPr id="2" name="Slide Number Placeholder 1">
            <a:extLst>
              <a:ext uri="{FF2B5EF4-FFF2-40B4-BE49-F238E27FC236}">
                <a16:creationId xmlns:a16="http://schemas.microsoft.com/office/drawing/2014/main" id="{559440B2-3538-4451-8658-800C8FED50EF}"/>
              </a:ext>
            </a:extLst>
          </p:cNvPr>
          <p:cNvSpPr>
            <a:spLocks noGrp="1"/>
          </p:cNvSpPr>
          <p:nvPr>
            <p:ph type="sldNum" sz="quarter" idx="12"/>
          </p:nvPr>
        </p:nvSpPr>
        <p:spPr/>
        <p:txBody>
          <a:bodyPr/>
          <a:lstStyle/>
          <a:p>
            <a:pPr>
              <a:defRPr/>
            </a:pPr>
            <a:fld id="{62EB0AC8-263E-4BC2-8316-EF38483797F6}" type="slidenum">
              <a:rPr lang="en-US" smtClean="0"/>
              <a:pPr>
                <a:defRPr/>
              </a:pPr>
              <a:t>35</a:t>
            </a:fld>
            <a:endParaRPr lang="en-US"/>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9CB7AB-4358-3917-0DC3-B7C75F1EA0ED}"/>
              </a:ext>
            </a:extLst>
          </p:cNvPr>
          <p:cNvSpPr txBox="1">
            <a:spLocks/>
          </p:cNvSpPr>
          <p:nvPr/>
        </p:nvSpPr>
        <p:spPr>
          <a:xfrm>
            <a:off x="0" y="117219"/>
            <a:ext cx="9058939" cy="531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Web Element</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2020" y="869662"/>
            <a:ext cx="8788064" cy="58711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a:t>Anything presented in webpage (front-end)</a:t>
            </a:r>
          </a:p>
          <a:p>
            <a:pPr lvl="1" algn="just"/>
            <a:r>
              <a:rPr lang="en-US" sz="2800" b="0" dirty="0"/>
              <a:t>Box</a:t>
            </a:r>
          </a:p>
          <a:p>
            <a:pPr lvl="1" algn="just"/>
            <a:r>
              <a:rPr lang="en-US" sz="2800" b="0" dirty="0"/>
              <a:t>Labels</a:t>
            </a:r>
          </a:p>
          <a:p>
            <a:pPr lvl="1" algn="just"/>
            <a:r>
              <a:rPr lang="en-US" sz="2800" b="0" dirty="0"/>
              <a:t>Button</a:t>
            </a:r>
          </a:p>
          <a:p>
            <a:pPr lvl="1" algn="just"/>
            <a:r>
              <a:rPr lang="en-US" sz="2800" b="0" dirty="0"/>
              <a:t>Dropdown</a:t>
            </a:r>
          </a:p>
          <a:p>
            <a:pPr algn="just"/>
            <a:endParaRPr lang="fa-IR" noProof="1"/>
          </a:p>
        </p:txBody>
      </p:sp>
      <p:sp>
        <p:nvSpPr>
          <p:cNvPr id="2" name="Slide Number Placeholder 1">
            <a:extLst>
              <a:ext uri="{FF2B5EF4-FFF2-40B4-BE49-F238E27FC236}">
                <a16:creationId xmlns:a16="http://schemas.microsoft.com/office/drawing/2014/main" id="{A550C5DF-670E-4C63-8F96-14FD9831F404}"/>
              </a:ext>
            </a:extLst>
          </p:cNvPr>
          <p:cNvSpPr>
            <a:spLocks noGrp="1"/>
          </p:cNvSpPr>
          <p:nvPr>
            <p:ph type="sldNum" sz="quarter" idx="12"/>
          </p:nvPr>
        </p:nvSpPr>
        <p:spPr/>
        <p:txBody>
          <a:bodyPr/>
          <a:lstStyle/>
          <a:p>
            <a:pPr>
              <a:defRPr/>
            </a:pPr>
            <a:fld id="{92293535-583A-4C7E-B683-33983836B498}" type="slidenum">
              <a:rPr lang="en-US" smtClean="0"/>
              <a:pPr>
                <a:defRPr/>
              </a:pPr>
              <a:t>36</a:t>
            </a:fld>
            <a:endParaRPr lang="en-US"/>
          </a:p>
        </p:txBody>
      </p:sp>
    </p:spTree>
    <p:extLst>
      <p:ext uri="{BB962C8B-B14F-4D97-AF65-F5344CB8AC3E}">
        <p14:creationId xmlns:p14="http://schemas.microsoft.com/office/powerpoint/2010/main" val="2473408287"/>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A05978-9899-D000-169E-C727EB528092}"/>
              </a:ext>
            </a:extLst>
          </p:cNvPr>
          <p:cNvPicPr>
            <a:picLocks noChangeAspect="1"/>
          </p:cNvPicPr>
          <p:nvPr/>
        </p:nvPicPr>
        <p:blipFill rotWithShape="1">
          <a:blip r:embed="rId3"/>
          <a:srcRect l="21546" t="31456" r="21542" b="12353"/>
          <a:stretch/>
        </p:blipFill>
        <p:spPr>
          <a:xfrm>
            <a:off x="1474206" y="2202876"/>
            <a:ext cx="7284502" cy="4045657"/>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159488" y="99473"/>
            <a:ext cx="8825023" cy="623542"/>
          </a:xfrm>
          <a:prstGeom prst="rect">
            <a:avLst/>
          </a:prstGeom>
        </p:spPr>
        <p:txBody>
          <a:bodyPr numCol="1"/>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t>Web element</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63183" y="2202876"/>
            <a:ext cx="7730378" cy="27346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fa-IR" sz="2100" noProof="1"/>
          </a:p>
        </p:txBody>
      </p:sp>
      <p:sp>
        <p:nvSpPr>
          <p:cNvPr id="2" name="Content Placeholder 2">
            <a:extLst>
              <a:ext uri="{FF2B5EF4-FFF2-40B4-BE49-F238E27FC236}">
                <a16:creationId xmlns:a16="http://schemas.microsoft.com/office/drawing/2014/main" id="{C6B8CCF4-49ED-1B09-3C54-F2B12E33F023}"/>
              </a:ext>
            </a:extLst>
          </p:cNvPr>
          <p:cNvSpPr txBox="1">
            <a:spLocks/>
          </p:cNvSpPr>
          <p:nvPr/>
        </p:nvSpPr>
        <p:spPr>
          <a:xfrm>
            <a:off x="82541" y="891292"/>
            <a:ext cx="8825023" cy="584790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They are identified by </a:t>
            </a:r>
            <a:r>
              <a:rPr lang="en-US" sz="2400" dirty="0">
                <a:solidFill>
                  <a:srgbClr val="FF5050"/>
                </a:solidFill>
              </a:rPr>
              <a:t>locators</a:t>
            </a:r>
            <a:r>
              <a:rPr lang="en-US" sz="2400" dirty="0"/>
              <a:t> </a:t>
            </a:r>
          </a:p>
          <a:p>
            <a:pPr lvl="1" algn="just"/>
            <a:r>
              <a:rPr lang="en-US" dirty="0"/>
              <a:t>id</a:t>
            </a:r>
          </a:p>
          <a:p>
            <a:pPr lvl="1" algn="just"/>
            <a:r>
              <a:rPr lang="en-US" dirty="0"/>
              <a:t>name</a:t>
            </a:r>
          </a:p>
          <a:p>
            <a:pPr lvl="1" algn="just"/>
            <a:r>
              <a:rPr lang="en-US" dirty="0"/>
              <a:t>class</a:t>
            </a:r>
          </a:p>
          <a:p>
            <a:pPr lvl="1" algn="just"/>
            <a:r>
              <a:rPr lang="en-US" dirty="0" err="1"/>
              <a:t>xpath</a:t>
            </a:r>
            <a:endParaRPr lang="en-US" dirty="0"/>
          </a:p>
          <a:p>
            <a:pPr lvl="1" algn="just"/>
            <a:endParaRPr lang="en-US" dirty="0"/>
          </a:p>
          <a:p>
            <a:pPr algn="just"/>
            <a:endParaRPr lang="fa-IR" sz="2400" noProof="1"/>
          </a:p>
        </p:txBody>
      </p:sp>
      <p:sp>
        <p:nvSpPr>
          <p:cNvPr id="5" name="Slide Number Placeholder 4">
            <a:extLst>
              <a:ext uri="{FF2B5EF4-FFF2-40B4-BE49-F238E27FC236}">
                <a16:creationId xmlns:a16="http://schemas.microsoft.com/office/drawing/2014/main" id="{C52FF4DC-2F30-40BB-A62B-CD4B489B5ECD}"/>
              </a:ext>
            </a:extLst>
          </p:cNvPr>
          <p:cNvSpPr>
            <a:spLocks noGrp="1"/>
          </p:cNvSpPr>
          <p:nvPr>
            <p:ph type="sldNum" sz="quarter" idx="12"/>
          </p:nvPr>
        </p:nvSpPr>
        <p:spPr/>
        <p:txBody>
          <a:bodyPr/>
          <a:lstStyle/>
          <a:p>
            <a:pPr>
              <a:defRPr/>
            </a:pPr>
            <a:fld id="{92293535-583A-4C7E-B683-33983836B498}" type="slidenum">
              <a:rPr lang="en-US" smtClean="0"/>
              <a:pPr>
                <a:defRPr/>
              </a:pPr>
              <a:t>37</a:t>
            </a:fld>
            <a:endParaRPr lang="en-US"/>
          </a:p>
        </p:txBody>
      </p:sp>
    </p:spTree>
    <p:extLst>
      <p:ext uri="{BB962C8B-B14F-4D97-AF65-F5344CB8AC3E}">
        <p14:creationId xmlns:p14="http://schemas.microsoft.com/office/powerpoint/2010/main" val="1524749656"/>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5F3AFA1-5FAA-4844-A942-7241053D5886}"/>
              </a:ext>
            </a:extLst>
          </p:cNvPr>
          <p:cNvSpPr>
            <a:spLocks noGrp="1"/>
          </p:cNvSpPr>
          <p:nvPr>
            <p:ph type="title"/>
          </p:nvPr>
        </p:nvSpPr>
        <p:spPr/>
        <p:txBody>
          <a:bodyPr/>
          <a:lstStyle/>
          <a:p>
            <a:r>
              <a:rPr lang="en-US" altLang="en-US" sz="3600" dirty="0">
                <a:solidFill>
                  <a:srgbClr val="0000CC"/>
                </a:solidFill>
              </a:rPr>
              <a:t>Example 1</a:t>
            </a:r>
            <a:r>
              <a:rPr lang="en-US" altLang="en-US" dirty="0"/>
              <a:t>: Verify page title</a:t>
            </a:r>
          </a:p>
        </p:txBody>
      </p:sp>
      <p:sp>
        <p:nvSpPr>
          <p:cNvPr id="26627" name="TextBox 4">
            <a:extLst>
              <a:ext uri="{FF2B5EF4-FFF2-40B4-BE49-F238E27FC236}">
                <a16:creationId xmlns:a16="http://schemas.microsoft.com/office/drawing/2014/main" id="{A5F38F54-3192-41B0-841B-CA1B051C75D0}"/>
              </a:ext>
            </a:extLst>
          </p:cNvPr>
          <p:cNvSpPr txBox="1">
            <a:spLocks noChangeArrowheads="1"/>
          </p:cNvSpPr>
          <p:nvPr/>
        </p:nvSpPr>
        <p:spPr bwMode="auto">
          <a:xfrm>
            <a:off x="186431" y="861134"/>
            <a:ext cx="8854381"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Courier New" panose="02070309020205020404" pitchFamily="49" charset="0"/>
                <a:cs typeface="Courier New" panose="02070309020205020404" pitchFamily="49" charset="0"/>
              </a:rPr>
              <a:t>public static void main( String[] </a:t>
            </a:r>
            <a:r>
              <a:rPr lang="en-US" altLang="en-US" sz="1400" b="1" dirty="0" err="1">
                <a:latin typeface="Courier New" panose="02070309020205020404" pitchFamily="49" charset="0"/>
                <a:cs typeface="Courier New" panose="02070309020205020404" pitchFamily="49" charset="0"/>
              </a:rPr>
              <a:t>args</a:t>
            </a:r>
            <a:r>
              <a:rPr lang="en-US" altLang="en-US" sz="1400" b="1" dirty="0">
                <a:latin typeface="Courier New" panose="02070309020205020404" pitchFamily="49" charset="0"/>
                <a:cs typeface="Courier New" panose="02070309020205020404" pitchFamily="49" charset="0"/>
              </a:rPr>
              <a:t> ) </a:t>
            </a:r>
          </a:p>
          <a:p>
            <a:pPr eaLnBrk="1" hangingPunct="1"/>
            <a:r>
              <a:rPr lang="en-US" altLang="en-US" sz="1400" b="1"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Create a new instance of the Firefox driver</a:t>
            </a:r>
          </a:p>
          <a:p>
            <a:pPr eaLnBrk="1" hangingPunct="1"/>
            <a:r>
              <a:rPr lang="en-US" altLang="en-US" sz="1400" dirty="0">
                <a:latin typeface="Courier New" panose="02070309020205020404" pitchFamily="49" charset="0"/>
                <a:cs typeface="Courier New" panose="02070309020205020404" pitchFamily="49" charset="0"/>
              </a:rPr>
              <a:t>        WebDriver driver = new </a:t>
            </a:r>
            <a:r>
              <a:rPr lang="en-US" altLang="en-US" sz="1400" dirty="0" err="1">
                <a:latin typeface="Courier New" panose="02070309020205020404" pitchFamily="49" charset="0"/>
                <a:cs typeface="Courier New" panose="02070309020205020404" pitchFamily="49" charset="0"/>
              </a:rPr>
              <a:t>FirefoxDriver</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(1) Go to a page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driver.get</a:t>
            </a:r>
            <a:r>
              <a:rPr lang="en-US" altLang="en-US" sz="1400" dirty="0">
                <a:latin typeface="Courier New" panose="02070309020205020404" pitchFamily="49" charset="0"/>
                <a:cs typeface="Courier New" panose="02070309020205020404" pitchFamily="49" charset="0"/>
              </a:rPr>
              <a:t>("http://www.google.com");</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(2) Locate an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WebElement</a:t>
            </a:r>
            <a:r>
              <a:rPr lang="en-US" altLang="en-US" sz="1400" dirty="0">
                <a:latin typeface="Courier New" panose="02070309020205020404" pitchFamily="49" charset="0"/>
                <a:cs typeface="Courier New" panose="02070309020205020404" pitchFamily="49" charset="0"/>
              </a:rPr>
              <a:t> element = </a:t>
            </a:r>
            <a:r>
              <a:rPr lang="en-US" altLang="en-US" sz="1400" dirty="0" err="1">
                <a:latin typeface="Courier New" panose="02070309020205020404" pitchFamily="49" charset="0"/>
                <a:cs typeface="Courier New" panose="02070309020205020404" pitchFamily="49" charset="0"/>
              </a:rPr>
              <a:t>driver.findElement</a:t>
            </a:r>
            <a:r>
              <a:rPr lang="en-US" altLang="en-US" sz="1400" dirty="0">
                <a:latin typeface="Courier New" panose="02070309020205020404" pitchFamily="49" charset="0"/>
                <a:cs typeface="Courier New" panose="02070309020205020404" pitchFamily="49" charset="0"/>
              </a:rPr>
              <a:t>(By.name("q"));</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(3-1) Enter something to search for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element.sendKeys</a:t>
            </a:r>
            <a:r>
              <a:rPr lang="en-US" altLang="en-US" sz="1400" dirty="0">
                <a:latin typeface="Courier New" panose="02070309020205020404" pitchFamily="49" charset="0"/>
                <a:cs typeface="Courier New" panose="02070309020205020404" pitchFamily="49" charset="0"/>
              </a:rPr>
              <a:t>("Purdue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(3-2) Now submit the form. WebDriver will find the form for us from the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element.submit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(3-3) Wait up to 10 seconds for a condition</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 waiting = new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(driver, 10);</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waiting.until</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ExpectedConditions.presenceOfElementLocated</a:t>
            </a:r>
            <a:r>
              <a:rPr lang="en-US" altLang="en-US" sz="1400" dirty="0">
                <a:latin typeface="Courier New" panose="02070309020205020404" pitchFamily="49" charset="0"/>
                <a:cs typeface="Courier New" panose="02070309020205020404" pitchFamily="49" charset="0"/>
              </a:rPr>
              <a:t>( By.id("</a:t>
            </a:r>
            <a:r>
              <a:rPr lang="en-US" altLang="en-US" sz="1400" dirty="0" err="1">
                <a:latin typeface="Courier New" panose="02070309020205020404" pitchFamily="49" charset="0"/>
                <a:cs typeface="Courier New" panose="02070309020205020404" pitchFamily="49" charset="0"/>
              </a:rPr>
              <a:t>pnnext</a:t>
            </a:r>
            <a:r>
              <a:rPr lang="en-US" altLang="en-US" sz="1400" dirty="0">
                <a:latin typeface="Courier New" panose="02070309020205020404" pitchFamily="49" charset="0"/>
                <a:cs typeface="Courier New" panose="02070309020205020404" pitchFamily="49" charset="0"/>
              </a:rPr>
              <a:t>") )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(4) Check the title of the page</a:t>
            </a:r>
          </a:p>
          <a:p>
            <a:pPr eaLnBrk="1" hangingPunct="1"/>
            <a:r>
              <a:rPr lang="en-US" altLang="en-US" sz="1400" dirty="0">
                <a:latin typeface="Courier New" panose="02070309020205020404" pitchFamily="49" charset="0"/>
                <a:cs typeface="Courier New" panose="02070309020205020404" pitchFamily="49" charset="0"/>
              </a:rPr>
              <a:t>        if( </a:t>
            </a:r>
            <a:r>
              <a:rPr lang="en-US" altLang="en-US" sz="1400" dirty="0" err="1">
                <a:latin typeface="Courier New" panose="02070309020205020404" pitchFamily="49" charset="0"/>
                <a:cs typeface="Courier New" panose="02070309020205020404" pitchFamily="49" charset="0"/>
              </a:rPr>
              <a:t>driver.getTitle</a:t>
            </a:r>
            <a:r>
              <a:rPr lang="en-US" altLang="en-US" sz="1400" dirty="0">
                <a:latin typeface="Courier New" panose="02070309020205020404" pitchFamily="49" charset="0"/>
                <a:cs typeface="Courier New" panose="02070309020205020404" pitchFamily="49" charset="0"/>
              </a:rPr>
              <a:t>().equals("</a:t>
            </a:r>
            <a:r>
              <a:rPr lang="en-US" altLang="en-US" sz="1400" dirty="0" err="1">
                <a:latin typeface="Courier New" panose="02070309020205020404" pitchFamily="49" charset="0"/>
                <a:cs typeface="Courier New" panose="02070309020205020404" pitchFamily="49" charset="0"/>
              </a:rPr>
              <a:t>purdue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 - Google Search") )</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System.out.println</a:t>
            </a:r>
            <a:r>
              <a:rPr lang="en-US" altLang="en-US" sz="1400" dirty="0">
                <a:latin typeface="Courier New" panose="02070309020205020404" pitchFamily="49" charset="0"/>
                <a:cs typeface="Courier New" panose="02070309020205020404" pitchFamily="49" charset="0"/>
              </a:rPr>
              <a:t>("PASS");</a:t>
            </a:r>
          </a:p>
          <a:p>
            <a:pPr eaLnBrk="1" hangingPunct="1"/>
            <a:r>
              <a:rPr lang="en-US" altLang="en-US" sz="1400" dirty="0">
                <a:latin typeface="Courier New" panose="02070309020205020404" pitchFamily="49" charset="0"/>
                <a:cs typeface="Courier New" panose="02070309020205020404" pitchFamily="49" charset="0"/>
              </a:rPr>
              <a:t>        else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System.err.println</a:t>
            </a:r>
            <a:r>
              <a:rPr lang="en-US" altLang="en-US" sz="1400" dirty="0">
                <a:latin typeface="Courier New" panose="02070309020205020404" pitchFamily="49" charset="0"/>
                <a:cs typeface="Courier New" panose="02070309020205020404" pitchFamily="49" charset="0"/>
              </a:rPr>
              <a:t>("FAIL");</a:t>
            </a:r>
          </a:p>
          <a:p>
            <a:pPr eaLnBrk="1" hangingPunct="1"/>
            <a:endParaRPr lang="en-US" altLang="en-US" sz="1400" dirty="0">
              <a:latin typeface="Courier New" panose="02070309020205020404" pitchFamily="49" charset="0"/>
              <a:cs typeface="Courier New" panose="02070309020205020404" pitchFamily="49" charset="0"/>
            </a:endParaRPr>
          </a:p>
          <a:p>
            <a:pPr eaLnBrk="1" hangingPunct="1"/>
            <a:r>
              <a:rPr lang="en-US" altLang="en-US" sz="1400" dirty="0">
                <a:solidFill>
                  <a:srgbClr val="006600"/>
                </a:solidFill>
                <a:latin typeface="Courier New" panose="02070309020205020404" pitchFamily="49" charset="0"/>
                <a:cs typeface="Courier New" panose="02070309020205020404" pitchFamily="49" charset="0"/>
              </a:rPr>
              <a:t>        //Close the browser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driver.quit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b="1" dirty="0">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3FC960E6-B17E-4181-8AA4-0FB4BD09CB54}"/>
              </a:ext>
            </a:extLst>
          </p:cNvPr>
          <p:cNvSpPr>
            <a:spLocks noGrp="1"/>
          </p:cNvSpPr>
          <p:nvPr>
            <p:ph type="sldNum" sz="quarter" idx="12"/>
          </p:nvPr>
        </p:nvSpPr>
        <p:spPr/>
        <p:txBody>
          <a:bodyPr/>
          <a:lstStyle/>
          <a:p>
            <a:pPr>
              <a:defRPr/>
            </a:pPr>
            <a:fld id="{62EB0AC8-263E-4BC2-8316-EF38483797F6}" type="slidenum">
              <a:rPr lang="en-US" smtClean="0"/>
              <a:pPr>
                <a:defRPr/>
              </a:pPr>
              <a:t>38</a:t>
            </a:fld>
            <a:endParaRPr lang="en-US"/>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C708378-4C14-4851-915D-F88BE5259319}"/>
              </a:ext>
            </a:extLst>
          </p:cNvPr>
          <p:cNvSpPr>
            <a:spLocks noGrp="1" noChangeArrowheads="1"/>
          </p:cNvSpPr>
          <p:nvPr>
            <p:ph type="title"/>
          </p:nvPr>
        </p:nvSpPr>
        <p:spPr/>
        <p:txBody>
          <a:bodyPr/>
          <a:lstStyle/>
          <a:p>
            <a:pPr eaLnBrk="1" hangingPunct="1"/>
            <a:r>
              <a:rPr lang="en-GB" altLang="en-US"/>
              <a:t>How to locate an element</a:t>
            </a:r>
          </a:p>
        </p:txBody>
      </p:sp>
      <p:sp>
        <p:nvSpPr>
          <p:cNvPr id="27651" name="Rectangle 3">
            <a:extLst>
              <a:ext uri="{FF2B5EF4-FFF2-40B4-BE49-F238E27FC236}">
                <a16:creationId xmlns:a16="http://schemas.microsoft.com/office/drawing/2014/main" id="{D60221CB-083B-400A-BA14-3E2F02AB6176}"/>
              </a:ext>
            </a:extLst>
          </p:cNvPr>
          <p:cNvSpPr>
            <a:spLocks noGrp="1" noChangeArrowheads="1"/>
          </p:cNvSpPr>
          <p:nvPr>
            <p:ph idx="1"/>
          </p:nvPr>
        </p:nvSpPr>
        <p:spPr>
          <a:xfrm>
            <a:off x="186431" y="843379"/>
            <a:ext cx="8854382" cy="5885895"/>
          </a:xfrm>
        </p:spPr>
        <p:txBody>
          <a:bodyPr/>
          <a:lstStyle/>
          <a:p>
            <a:pPr eaLnBrk="1" hangingPunct="1">
              <a:lnSpc>
                <a:spcPct val="90000"/>
              </a:lnSpc>
            </a:pPr>
            <a:r>
              <a:rPr lang="en-GB" altLang="en-US" sz="2400" b="1" dirty="0">
                <a:latin typeface="Arial" panose="020B0604020202020204" pitchFamily="34" charset="0"/>
                <a:cs typeface="Arial" panose="020B0604020202020204" pitchFamily="34" charset="0"/>
              </a:rPr>
              <a:t>By id</a:t>
            </a:r>
          </a:p>
          <a:p>
            <a:pPr lvl="1" eaLnBrk="1" hangingPunct="1">
              <a:lnSpc>
                <a:spcPct val="90000"/>
              </a:lnSpc>
            </a:pPr>
            <a:r>
              <a:rPr lang="en-GB" altLang="en-US" sz="2000" b="1" dirty="0">
                <a:solidFill>
                  <a:schemeClr val="tx1"/>
                </a:solidFill>
                <a:latin typeface="Calibri" panose="020F0502020204030204" pitchFamily="34" charset="0"/>
              </a:rPr>
              <a:t>HTML:  </a:t>
            </a:r>
            <a:r>
              <a:rPr lang="en-GB" altLang="en-US" sz="1800" b="1" dirty="0">
                <a:solidFill>
                  <a:srgbClr val="2C8458"/>
                </a:solidFill>
                <a:latin typeface="Courier New" panose="02070309020205020404" pitchFamily="49" charset="0"/>
              </a:rPr>
              <a:t>&lt;div </a:t>
            </a:r>
            <a:r>
              <a:rPr lang="en-GB" altLang="en-US" sz="1800" b="1" dirty="0">
                <a:solidFill>
                  <a:srgbClr val="C00000"/>
                </a:solidFill>
                <a:latin typeface="Courier New" panose="02070309020205020404" pitchFamily="49" charset="0"/>
              </a:rPr>
              <a:t>id="</a:t>
            </a:r>
            <a:r>
              <a:rPr lang="en-GB" altLang="en-US" sz="1800" b="1" dirty="0" err="1">
                <a:solidFill>
                  <a:srgbClr val="C00000"/>
                </a:solidFill>
                <a:latin typeface="Courier New" panose="02070309020205020404" pitchFamily="49" charset="0"/>
              </a:rPr>
              <a:t>coolestWidgetEvah</a:t>
            </a:r>
            <a:r>
              <a:rPr lang="en-GB" altLang="en-US" sz="1800" b="1" dirty="0">
                <a:solidFill>
                  <a:srgbClr val="C00000"/>
                </a:solidFill>
                <a:latin typeface="Courier New" panose="02070309020205020404" pitchFamily="49" charset="0"/>
              </a:rPr>
              <a:t>"</a:t>
            </a:r>
            <a:r>
              <a:rPr lang="en-GB" altLang="en-US" sz="1800" b="1" dirty="0">
                <a:solidFill>
                  <a:srgbClr val="2C8458"/>
                </a:solidFill>
                <a:latin typeface="Courier New" panose="02070309020205020404" pitchFamily="49" charset="0"/>
              </a:rPr>
              <a:t>&gt;...&lt;/div&gt;</a:t>
            </a:r>
          </a:p>
          <a:p>
            <a:pPr lvl="1" eaLnBrk="1" hangingPunct="1">
              <a:lnSpc>
                <a:spcPct val="90000"/>
              </a:lnSpc>
            </a:pPr>
            <a:r>
              <a:rPr lang="en-GB" altLang="en-US" sz="2000" b="1" dirty="0">
                <a:solidFill>
                  <a:schemeClr val="tx1"/>
                </a:solidFill>
                <a:latin typeface="Calibri" panose="020F0502020204030204" pitchFamily="34" charset="0"/>
              </a:rPr>
              <a:t>WebDriver:</a:t>
            </a:r>
          </a:p>
          <a:p>
            <a:pPr lvl="1" eaLnBrk="1" hangingPunct="1">
              <a:lnSpc>
                <a:spcPct val="90000"/>
              </a:lnSpc>
              <a:buFont typeface="Wingdings" panose="05000000000000000000" pitchFamily="2" charset="2"/>
              <a:buNone/>
            </a:pPr>
            <a:r>
              <a:rPr lang="en-GB" altLang="en-US" sz="1800" b="1" dirty="0">
                <a:latin typeface="Courier New" panose="02070309020205020404" pitchFamily="49" charset="0"/>
              </a:rPr>
              <a:t>   </a:t>
            </a:r>
            <a:r>
              <a:rPr lang="en-GB" altLang="en-US" sz="1800" b="1" dirty="0" err="1">
                <a:latin typeface="Courier New" panose="02070309020205020404" pitchFamily="49" charset="0"/>
              </a:rPr>
              <a:t>driver.findElement</a:t>
            </a:r>
            <a:r>
              <a:rPr lang="en-GB" altLang="en-US" sz="1800" b="1" dirty="0">
                <a:latin typeface="Courier New" panose="02070309020205020404" pitchFamily="49" charset="0"/>
              </a:rPr>
              <a:t>( </a:t>
            </a:r>
            <a:r>
              <a:rPr lang="en-GB" altLang="en-US" sz="1800" b="1" dirty="0">
                <a:solidFill>
                  <a:srgbClr val="002060"/>
                </a:solidFill>
                <a:latin typeface="Courier New" panose="02070309020205020404" pitchFamily="49" charset="0"/>
              </a:rPr>
              <a:t>By.id(</a:t>
            </a:r>
            <a:r>
              <a:rPr lang="en-GB" altLang="en-US" sz="1800" b="1" dirty="0">
                <a:solidFill>
                  <a:srgbClr val="C00000"/>
                </a:solidFill>
                <a:latin typeface="Courier New" panose="02070309020205020404" pitchFamily="49" charset="0"/>
              </a:rPr>
              <a:t>"</a:t>
            </a:r>
            <a:r>
              <a:rPr lang="en-GB" altLang="en-US" sz="1800" b="1" dirty="0" err="1">
                <a:solidFill>
                  <a:srgbClr val="C00000"/>
                </a:solidFill>
                <a:latin typeface="Courier New" panose="02070309020205020404" pitchFamily="49" charset="0"/>
              </a:rPr>
              <a:t>coolestWidgetEvah</a:t>
            </a:r>
            <a:r>
              <a:rPr lang="en-GB" altLang="en-US" sz="1800" b="1" dirty="0">
                <a:solidFill>
                  <a:srgbClr val="C00000"/>
                </a:solidFill>
                <a:latin typeface="Courier New" panose="02070309020205020404" pitchFamily="49" charset="0"/>
              </a:rPr>
              <a:t>"</a:t>
            </a:r>
            <a:r>
              <a:rPr lang="en-GB" altLang="en-US" sz="1800" b="1" dirty="0">
                <a:solidFill>
                  <a:srgbClr val="002060"/>
                </a:solidFill>
                <a:latin typeface="Courier New" panose="02070309020205020404" pitchFamily="49" charset="0"/>
              </a:rPr>
              <a:t>)</a:t>
            </a:r>
            <a:r>
              <a:rPr lang="en-GB" altLang="en-US" sz="1800" b="1" dirty="0">
                <a:solidFill>
                  <a:srgbClr val="C00000"/>
                </a:solidFill>
                <a:latin typeface="Courier New" panose="02070309020205020404" pitchFamily="49" charset="0"/>
              </a:rPr>
              <a:t> </a:t>
            </a:r>
            <a:r>
              <a:rPr lang="en-GB" altLang="en-US" sz="1800" b="1" dirty="0">
                <a:latin typeface="Courier New" panose="02070309020205020404" pitchFamily="49" charset="0"/>
              </a:rPr>
              <a:t>);</a:t>
            </a:r>
            <a:endParaRPr lang="en-US" altLang="en-US" sz="1800" b="1" dirty="0"/>
          </a:p>
          <a:p>
            <a:pPr eaLnBrk="1" hangingPunct="1">
              <a:lnSpc>
                <a:spcPct val="90000"/>
              </a:lnSpc>
            </a:pPr>
            <a:r>
              <a:rPr lang="en-GB" altLang="en-US" sz="2400" b="1" dirty="0">
                <a:latin typeface="Arial" panose="020B0604020202020204" pitchFamily="34" charset="0"/>
                <a:cs typeface="Arial" panose="020B0604020202020204" pitchFamily="34" charset="0"/>
              </a:rPr>
              <a:t>By name</a:t>
            </a:r>
          </a:p>
          <a:p>
            <a:pPr lvl="1" eaLnBrk="1" hangingPunct="1">
              <a:lnSpc>
                <a:spcPct val="90000"/>
              </a:lnSpc>
            </a:pPr>
            <a:r>
              <a:rPr lang="en-GB" altLang="en-US" sz="2000" b="1" dirty="0">
                <a:solidFill>
                  <a:schemeClr val="tx1"/>
                </a:solidFill>
                <a:latin typeface="Calibri" panose="020F0502020204030204" pitchFamily="34" charset="0"/>
              </a:rPr>
              <a:t>HTML:</a:t>
            </a:r>
            <a:r>
              <a:rPr lang="en-GB" altLang="en-US" sz="2000" b="1" dirty="0">
                <a:solidFill>
                  <a:srgbClr val="2C8458"/>
                </a:solidFill>
                <a:latin typeface="Courier New" panose="02070309020205020404" pitchFamily="49" charset="0"/>
              </a:rPr>
              <a:t> &lt;input </a:t>
            </a:r>
            <a:r>
              <a:rPr lang="en-GB" altLang="en-US" sz="2000" b="1" dirty="0">
                <a:solidFill>
                  <a:srgbClr val="C00000"/>
                </a:solidFill>
                <a:latin typeface="Courier New" panose="02070309020205020404" pitchFamily="49" charset="0"/>
              </a:rPr>
              <a:t>name="cheese"</a:t>
            </a:r>
            <a:r>
              <a:rPr lang="en-GB" altLang="en-US" sz="2000" b="1" dirty="0">
                <a:solidFill>
                  <a:srgbClr val="2C8458"/>
                </a:solidFill>
                <a:latin typeface="Courier New" panose="02070309020205020404" pitchFamily="49" charset="0"/>
              </a:rPr>
              <a:t> type="text"/&gt;</a:t>
            </a:r>
          </a:p>
          <a:p>
            <a:pPr lvl="1" eaLnBrk="1" hangingPunct="1">
              <a:lnSpc>
                <a:spcPct val="90000"/>
              </a:lnSpc>
            </a:pPr>
            <a:r>
              <a:rPr lang="en-GB" altLang="en-US" sz="2000" b="1" dirty="0">
                <a:solidFill>
                  <a:schemeClr val="tx1"/>
                </a:solidFill>
                <a:latin typeface="Calibri" panose="020F0502020204030204" pitchFamily="34" charset="0"/>
              </a:rPr>
              <a:t>WebDriver:</a:t>
            </a:r>
            <a:r>
              <a:rPr lang="en-GB" altLang="en-US" sz="2000" b="1" dirty="0">
                <a:latin typeface="Calibri" panose="020F0502020204030204" pitchFamily="34" charset="0"/>
              </a:rPr>
              <a:t> </a:t>
            </a:r>
            <a:r>
              <a:rPr lang="en-GB" altLang="en-US" sz="1800" b="1" dirty="0" err="1">
                <a:latin typeface="Courier New" panose="02070309020205020404" pitchFamily="49" charset="0"/>
              </a:rPr>
              <a:t>driver.findElement</a:t>
            </a:r>
            <a:r>
              <a:rPr lang="en-GB" altLang="en-US" sz="1800" b="1" dirty="0">
                <a:latin typeface="Courier New" panose="02070309020205020404" pitchFamily="49" charset="0"/>
              </a:rPr>
              <a:t>( </a:t>
            </a:r>
            <a:r>
              <a:rPr lang="en-GB" altLang="en-US" sz="1800" b="1" dirty="0">
                <a:solidFill>
                  <a:srgbClr val="002060"/>
                </a:solidFill>
                <a:latin typeface="Courier New" panose="02070309020205020404" pitchFamily="49" charset="0"/>
              </a:rPr>
              <a:t>By.name(</a:t>
            </a:r>
            <a:r>
              <a:rPr lang="en-GB" altLang="en-US" sz="1800" b="1" dirty="0">
                <a:solidFill>
                  <a:srgbClr val="C00000"/>
                </a:solidFill>
                <a:latin typeface="Courier New" panose="02070309020205020404" pitchFamily="49" charset="0"/>
              </a:rPr>
              <a:t>"cheese"</a:t>
            </a:r>
            <a:r>
              <a:rPr lang="en-GB" altLang="en-US" sz="1800" b="1" dirty="0">
                <a:solidFill>
                  <a:srgbClr val="002060"/>
                </a:solidFill>
                <a:latin typeface="Courier New" panose="02070309020205020404" pitchFamily="49" charset="0"/>
              </a:rPr>
              <a:t>)</a:t>
            </a:r>
            <a:r>
              <a:rPr lang="en-GB" altLang="en-US" sz="1800" b="1" dirty="0">
                <a:latin typeface="Courier New" panose="02070309020205020404" pitchFamily="49" charset="0"/>
              </a:rPr>
              <a:t> );</a:t>
            </a:r>
            <a:endParaRPr lang="en-GB" altLang="en-US" sz="2400" b="1" dirty="0">
              <a:latin typeface="Arial" panose="020B0604020202020204" pitchFamily="34" charset="0"/>
              <a:cs typeface="Arial" panose="020B0604020202020204" pitchFamily="34" charset="0"/>
            </a:endParaRPr>
          </a:p>
          <a:p>
            <a:pPr eaLnBrk="1" hangingPunct="1">
              <a:lnSpc>
                <a:spcPct val="90000"/>
              </a:lnSpc>
            </a:pPr>
            <a:r>
              <a:rPr lang="en-GB" altLang="en-US" sz="2400" b="1" dirty="0">
                <a:latin typeface="Arial" panose="020B0604020202020204" pitchFamily="34" charset="0"/>
                <a:cs typeface="Arial" panose="020B0604020202020204" pitchFamily="34" charset="0"/>
              </a:rPr>
              <a:t>By </a:t>
            </a:r>
            <a:r>
              <a:rPr lang="en-GB" altLang="en-US" sz="2400" b="1" dirty="0" err="1">
                <a:latin typeface="Arial" panose="020B0604020202020204" pitchFamily="34" charset="0"/>
                <a:cs typeface="Arial" panose="020B0604020202020204" pitchFamily="34" charset="0"/>
              </a:rPr>
              <a:t>Xpath</a:t>
            </a:r>
            <a:endParaRPr lang="en-GB" altLang="en-US" sz="2400" b="1" dirty="0">
              <a:latin typeface="Arial" panose="020B0604020202020204" pitchFamily="34" charset="0"/>
              <a:cs typeface="Arial" panose="020B0604020202020204" pitchFamily="34" charset="0"/>
            </a:endParaRPr>
          </a:p>
          <a:p>
            <a:pPr lvl="1" eaLnBrk="1" hangingPunct="1">
              <a:lnSpc>
                <a:spcPct val="90000"/>
              </a:lnSpc>
            </a:pPr>
            <a:r>
              <a:rPr lang="en-GB" altLang="en-US" sz="2000" b="1" dirty="0">
                <a:solidFill>
                  <a:schemeClr val="tx1"/>
                </a:solidFill>
                <a:latin typeface="Calibri" panose="020F0502020204030204" pitchFamily="34" charset="0"/>
              </a:rPr>
              <a:t>HTML</a:t>
            </a:r>
          </a:p>
          <a:p>
            <a:pPr lvl="1" eaLnBrk="1" hangingPunct="1">
              <a:lnSpc>
                <a:spcPct val="90000"/>
              </a:lnSpc>
              <a:buFont typeface="Wingdings" panose="05000000000000000000" pitchFamily="2" charset="2"/>
              <a:buNone/>
            </a:pPr>
            <a:r>
              <a:rPr lang="en-GB" altLang="en-US" sz="2000" b="1" dirty="0">
                <a:solidFill>
                  <a:srgbClr val="2C8458"/>
                </a:solidFill>
                <a:latin typeface="Courier New" panose="02070309020205020404" pitchFamily="49" charset="0"/>
              </a:rPr>
              <a:t>  	</a:t>
            </a:r>
            <a:r>
              <a:rPr lang="en-GB" altLang="en-US" sz="1800" b="1" dirty="0">
                <a:solidFill>
                  <a:srgbClr val="2C8458"/>
                </a:solidFill>
                <a:latin typeface="Courier New" panose="02070309020205020404" pitchFamily="49" charset="0"/>
              </a:rPr>
              <a:t>&lt;html&gt;</a:t>
            </a:r>
          </a:p>
          <a:p>
            <a:pPr lvl="1" eaLnBrk="1" hangingPunct="1">
              <a:lnSpc>
                <a:spcPct val="90000"/>
              </a:lnSpc>
              <a:buFont typeface="Wingdings" panose="05000000000000000000" pitchFamily="2" charset="2"/>
              <a:buNone/>
            </a:pPr>
            <a:r>
              <a:rPr lang="en-US" altLang="en-US" sz="1800" b="1" dirty="0">
                <a:solidFill>
                  <a:srgbClr val="2C8458"/>
                </a:solidFill>
                <a:latin typeface="Courier New" panose="02070309020205020404" pitchFamily="49" charset="0"/>
              </a:rPr>
              <a:t>		  &lt;</a:t>
            </a:r>
            <a:r>
              <a:rPr lang="en-US" altLang="en-US" sz="1800" b="1" dirty="0">
                <a:solidFill>
                  <a:srgbClr val="C00000"/>
                </a:solidFill>
                <a:latin typeface="Courier New" panose="02070309020205020404" pitchFamily="49" charset="0"/>
              </a:rPr>
              <a:t>input</a:t>
            </a:r>
            <a:r>
              <a:rPr lang="en-US" altLang="en-US" sz="1800" b="1" dirty="0">
                <a:solidFill>
                  <a:srgbClr val="2C8458"/>
                </a:solidFill>
                <a:latin typeface="Courier New" panose="02070309020205020404" pitchFamily="49" charset="0"/>
              </a:rPr>
              <a:t> type="text" name="example" /&gt;</a:t>
            </a:r>
          </a:p>
          <a:p>
            <a:pPr lvl="1" eaLnBrk="1" hangingPunct="1">
              <a:lnSpc>
                <a:spcPct val="90000"/>
              </a:lnSpc>
              <a:buFont typeface="Wingdings" panose="05000000000000000000" pitchFamily="2" charset="2"/>
              <a:buNone/>
            </a:pPr>
            <a:r>
              <a:rPr lang="en-US" altLang="en-US" sz="1800" b="1" dirty="0">
                <a:solidFill>
                  <a:srgbClr val="2C8458"/>
                </a:solidFill>
                <a:latin typeface="Courier New" panose="02070309020205020404" pitchFamily="49" charset="0"/>
              </a:rPr>
              <a:t>	  &lt;</a:t>
            </a:r>
            <a:r>
              <a:rPr lang="en-US" altLang="en-US" sz="1800" b="1" dirty="0">
                <a:solidFill>
                  <a:srgbClr val="C00000"/>
                </a:solidFill>
                <a:latin typeface="Courier New" panose="02070309020205020404" pitchFamily="49" charset="0"/>
              </a:rPr>
              <a:t>input</a:t>
            </a:r>
            <a:r>
              <a:rPr lang="en-US" altLang="en-US" sz="1800" b="1" dirty="0">
                <a:solidFill>
                  <a:srgbClr val="2C8458"/>
                </a:solidFill>
                <a:latin typeface="Courier New" panose="02070309020205020404" pitchFamily="49" charset="0"/>
              </a:rPr>
              <a:t> type="text" name="other" /&gt;</a:t>
            </a:r>
            <a:endParaRPr lang="en-GB" altLang="en-US" sz="1800" b="1" dirty="0">
              <a:solidFill>
                <a:srgbClr val="2C8458"/>
              </a:solidFill>
              <a:latin typeface="Courier New" panose="02070309020205020404" pitchFamily="49" charset="0"/>
            </a:endParaRPr>
          </a:p>
          <a:p>
            <a:pPr lvl="1" eaLnBrk="1" hangingPunct="1">
              <a:lnSpc>
                <a:spcPct val="90000"/>
              </a:lnSpc>
              <a:buFont typeface="Wingdings" panose="05000000000000000000" pitchFamily="2" charset="2"/>
              <a:buNone/>
            </a:pPr>
            <a:r>
              <a:rPr lang="en-GB" altLang="en-US" sz="1800" b="1" dirty="0">
                <a:solidFill>
                  <a:srgbClr val="2C8458"/>
                </a:solidFill>
                <a:latin typeface="Courier New" panose="02070309020205020404" pitchFamily="49" charset="0"/>
              </a:rPr>
              <a:t>	&lt;/html&gt;</a:t>
            </a:r>
          </a:p>
          <a:p>
            <a:pPr lvl="1" eaLnBrk="1" hangingPunct="1">
              <a:lnSpc>
                <a:spcPct val="90000"/>
              </a:lnSpc>
            </a:pPr>
            <a:r>
              <a:rPr lang="en-GB" altLang="en-US" sz="2000" b="1" dirty="0">
                <a:solidFill>
                  <a:schemeClr val="tx1"/>
                </a:solidFill>
                <a:latin typeface="Calibri" panose="020F0502020204030204" pitchFamily="34" charset="0"/>
              </a:rPr>
              <a:t>WebDriver:</a:t>
            </a:r>
            <a:r>
              <a:rPr lang="en-GB" altLang="en-US" sz="2000" b="1" dirty="0">
                <a:latin typeface="Calibri" panose="020F0502020204030204" pitchFamily="34" charset="0"/>
              </a:rPr>
              <a:t>  </a:t>
            </a:r>
            <a:r>
              <a:rPr lang="en-GB" altLang="en-US" sz="2000" b="1" dirty="0" err="1">
                <a:latin typeface="Calibri" panose="020F0502020204030204" pitchFamily="34" charset="0"/>
              </a:rPr>
              <a:t>d</a:t>
            </a:r>
            <a:r>
              <a:rPr lang="en-GB" altLang="en-US" sz="1800" b="1" dirty="0" err="1">
                <a:latin typeface="Courier New" panose="02070309020205020404" pitchFamily="49" charset="0"/>
              </a:rPr>
              <a:t>river.findElements</a:t>
            </a:r>
            <a:r>
              <a:rPr lang="en-GB" altLang="en-US" sz="1800" b="1" dirty="0">
                <a:latin typeface="Courier New" panose="02070309020205020404" pitchFamily="49" charset="0"/>
              </a:rPr>
              <a:t>( </a:t>
            </a:r>
            <a:r>
              <a:rPr lang="en-GB" altLang="en-US" sz="1800" b="1" dirty="0" err="1">
                <a:solidFill>
                  <a:srgbClr val="002060"/>
                </a:solidFill>
                <a:latin typeface="Courier New" panose="02070309020205020404" pitchFamily="49" charset="0"/>
              </a:rPr>
              <a:t>By.xpath</a:t>
            </a:r>
            <a:r>
              <a:rPr lang="en-GB" altLang="en-US" sz="1800" b="1" dirty="0">
                <a:solidFill>
                  <a:srgbClr val="002060"/>
                </a:solidFill>
                <a:latin typeface="Courier New" panose="02070309020205020404" pitchFamily="49" charset="0"/>
              </a:rPr>
              <a:t>(</a:t>
            </a:r>
            <a:r>
              <a:rPr lang="en-GB" altLang="en-US" sz="1800" b="1" dirty="0">
                <a:solidFill>
                  <a:srgbClr val="C00000"/>
                </a:solidFill>
                <a:latin typeface="Courier New" panose="02070309020205020404" pitchFamily="49" charset="0"/>
              </a:rPr>
              <a:t>"//input"</a:t>
            </a:r>
            <a:r>
              <a:rPr lang="en-GB" altLang="en-US" sz="1800" b="1" dirty="0">
                <a:solidFill>
                  <a:srgbClr val="002060"/>
                </a:solidFill>
                <a:latin typeface="Courier New" panose="02070309020205020404" pitchFamily="49" charset="0"/>
              </a:rPr>
              <a:t>)</a:t>
            </a:r>
            <a:r>
              <a:rPr lang="en-GB" altLang="en-US" sz="1800" b="1" dirty="0">
                <a:latin typeface="Courier New" panose="02070309020205020404" pitchFamily="49" charset="0"/>
              </a:rPr>
              <a:t> );</a:t>
            </a:r>
          </a:p>
          <a:p>
            <a:pPr lvl="1" eaLnBrk="1" hangingPunct="1">
              <a:lnSpc>
                <a:spcPct val="90000"/>
              </a:lnSpc>
            </a:pPr>
            <a:r>
              <a:rPr lang="en-GB" altLang="en-US" sz="2000" b="1" dirty="0">
                <a:latin typeface="Calibri" panose="020F0502020204030204" pitchFamily="34" charset="0"/>
                <a:cs typeface="Calibri" panose="020F0502020204030204" pitchFamily="34" charset="0"/>
              </a:rPr>
              <a:t>There are plug-ins for </a:t>
            </a:r>
            <a:r>
              <a:rPr lang="en-GB" altLang="en-US" sz="2000" b="1" dirty="0" err="1">
                <a:latin typeface="Calibri" panose="020F0502020204030204" pitchFamily="34" charset="0"/>
                <a:cs typeface="Calibri" panose="020F0502020204030204" pitchFamily="34" charset="0"/>
              </a:rPr>
              <a:t>firefox</a:t>
            </a:r>
            <a:r>
              <a:rPr lang="en-GB" altLang="en-US" sz="2000" b="1" dirty="0">
                <a:latin typeface="Calibri" panose="020F0502020204030204" pitchFamily="34" charset="0"/>
                <a:cs typeface="Calibri" panose="020F0502020204030204" pitchFamily="34" charset="0"/>
              </a:rPr>
              <a:t>/chrome to automatically display the </a:t>
            </a:r>
            <a:r>
              <a:rPr lang="en-GB" altLang="en-US" sz="2000" b="1" dirty="0" err="1">
                <a:latin typeface="Calibri" panose="020F0502020204030204" pitchFamily="34" charset="0"/>
                <a:cs typeface="Calibri" panose="020F0502020204030204" pitchFamily="34" charset="0"/>
              </a:rPr>
              <a:t>Xpath</a:t>
            </a:r>
            <a:endParaRPr lang="en-GB" altLang="en-US" sz="2000" b="1" dirty="0">
              <a:latin typeface="Calibri" panose="020F0502020204030204" pitchFamily="34" charset="0"/>
              <a:cs typeface="Calibri" panose="020F0502020204030204" pitchFamily="34" charset="0"/>
            </a:endParaRPr>
          </a:p>
          <a:p>
            <a:pPr eaLnBrk="1" hangingPunct="1">
              <a:lnSpc>
                <a:spcPct val="90000"/>
              </a:lnSpc>
              <a:buFont typeface="Wingdings" panose="05000000000000000000" pitchFamily="2" charset="2"/>
              <a:buNone/>
            </a:pPr>
            <a:r>
              <a:rPr lang="en-GB" altLang="en-US" sz="2400" b="1" dirty="0">
                <a:latin typeface="Courier New" panose="02070309020205020404" pitchFamily="49" charset="0"/>
              </a:rPr>
              <a:t>	</a:t>
            </a:r>
          </a:p>
        </p:txBody>
      </p:sp>
      <p:sp>
        <p:nvSpPr>
          <p:cNvPr id="2" name="Slide Number Placeholder 1">
            <a:extLst>
              <a:ext uri="{FF2B5EF4-FFF2-40B4-BE49-F238E27FC236}">
                <a16:creationId xmlns:a16="http://schemas.microsoft.com/office/drawing/2014/main" id="{439F1B2F-4EDA-4C66-A6B0-480227061EA9}"/>
              </a:ext>
            </a:extLst>
          </p:cNvPr>
          <p:cNvSpPr>
            <a:spLocks noGrp="1"/>
          </p:cNvSpPr>
          <p:nvPr>
            <p:ph type="sldNum" sz="quarter" idx="12"/>
          </p:nvPr>
        </p:nvSpPr>
        <p:spPr/>
        <p:txBody>
          <a:bodyPr/>
          <a:lstStyle/>
          <a:p>
            <a:pPr>
              <a:defRPr/>
            </a:pPr>
            <a:fld id="{62EB0AC8-263E-4BC2-8316-EF38483797F6}" type="slidenum">
              <a:rPr lang="en-US" smtClean="0"/>
              <a:pPr>
                <a:defRPr/>
              </a:pPr>
              <a:t>39</a:t>
            </a:fld>
            <a:endParaRPr lang="en-US"/>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2FCC4B71-DF08-42E0-9B1B-DA8B0E65C9F2}"/>
              </a:ext>
            </a:extLst>
          </p:cNvPr>
          <p:cNvSpPr>
            <a:spLocks noGrp="1"/>
          </p:cNvSpPr>
          <p:nvPr>
            <p:ph type="title"/>
          </p:nvPr>
        </p:nvSpPr>
        <p:spPr/>
        <p:txBody>
          <a:bodyPr/>
          <a:lstStyle/>
          <a:p>
            <a:r>
              <a:rPr lang="en-US" altLang="en-US"/>
              <a:t>Uniqueness 2: Dynamic pages</a:t>
            </a:r>
          </a:p>
        </p:txBody>
      </p:sp>
      <p:sp>
        <p:nvSpPr>
          <p:cNvPr id="15363" name="Content Placeholder 2">
            <a:extLst>
              <a:ext uri="{FF2B5EF4-FFF2-40B4-BE49-F238E27FC236}">
                <a16:creationId xmlns:a16="http://schemas.microsoft.com/office/drawing/2014/main" id="{12671B8E-806E-4DD8-9715-640CE3452DAA}"/>
              </a:ext>
            </a:extLst>
          </p:cNvPr>
          <p:cNvSpPr>
            <a:spLocks noGrp="1"/>
          </p:cNvSpPr>
          <p:nvPr>
            <p:ph idx="1"/>
          </p:nvPr>
        </p:nvSpPr>
        <p:spPr/>
        <p:txBody>
          <a:bodyPr/>
          <a:lstStyle/>
          <a:p>
            <a:r>
              <a:rPr lang="en-US" altLang="en-US"/>
              <a:t>Client page is dynamic</a:t>
            </a:r>
          </a:p>
          <a:p>
            <a:pPr lvl="1"/>
            <a:r>
              <a:rPr lang="en-US" altLang="en-US"/>
              <a:t>It can change itself in the runtime</a:t>
            </a:r>
          </a:p>
          <a:p>
            <a:pPr lvl="1"/>
            <a:r>
              <a:rPr lang="en-US" altLang="en-US"/>
              <a:t>HTML can be modified by JavaScript</a:t>
            </a:r>
          </a:p>
          <a:p>
            <a:pPr lvl="1"/>
            <a:r>
              <a:rPr lang="en-US" altLang="en-US"/>
              <a:t>JavaScript can modify itself</a:t>
            </a:r>
          </a:p>
          <a:p>
            <a:pPr lvl="1"/>
            <a:r>
              <a:rPr lang="en-US" altLang="en-US"/>
              <a:t>Demo</a:t>
            </a:r>
          </a:p>
          <a:p>
            <a:pPr lvl="1"/>
            <a:endParaRPr lang="en-US" altLang="en-US"/>
          </a:p>
          <a:p>
            <a:r>
              <a:rPr lang="en-US" altLang="en-US"/>
              <a:t>Server script is dynamic</a:t>
            </a:r>
          </a:p>
          <a:p>
            <a:pPr lvl="1"/>
            <a:r>
              <a:rPr lang="en-US" altLang="en-US"/>
              <a:t>Client pages are constructed in the runtime</a:t>
            </a:r>
          </a:p>
          <a:p>
            <a:pPr lvl="1"/>
            <a:r>
              <a:rPr lang="en-US" altLang="en-US"/>
              <a:t>A same server script can produce completely different client pages</a:t>
            </a:r>
          </a:p>
          <a:p>
            <a:pPr lvl="1"/>
            <a:r>
              <a:rPr lang="en-US" altLang="en-US"/>
              <a:t>Demo</a:t>
            </a:r>
          </a:p>
          <a:p>
            <a:pPr lvl="2"/>
            <a:r>
              <a:rPr lang="en-US" altLang="en-US"/>
              <a:t>SchoolMate</a:t>
            </a:r>
          </a:p>
        </p:txBody>
      </p:sp>
      <p:sp>
        <p:nvSpPr>
          <p:cNvPr id="2" name="Slide Number Placeholder 1">
            <a:extLst>
              <a:ext uri="{FF2B5EF4-FFF2-40B4-BE49-F238E27FC236}">
                <a16:creationId xmlns:a16="http://schemas.microsoft.com/office/drawing/2014/main" id="{E1C0D716-9AF1-4917-A039-89DCBD4629D9}"/>
              </a:ext>
            </a:extLst>
          </p:cNvPr>
          <p:cNvSpPr>
            <a:spLocks noGrp="1"/>
          </p:cNvSpPr>
          <p:nvPr>
            <p:ph type="sldNum" sz="quarter" idx="12"/>
          </p:nvPr>
        </p:nvSpPr>
        <p:spPr/>
        <p:txBody>
          <a:bodyPr/>
          <a:lstStyle/>
          <a:p>
            <a:pPr>
              <a:defRPr/>
            </a:pPr>
            <a:fld id="{62EB0AC8-263E-4BC2-8316-EF38483797F6}" type="slidenum">
              <a:rPr lang="en-US" smtClean="0"/>
              <a:pPr>
                <a:defRPr/>
              </a:pPr>
              <a:t>4</a:t>
            </a:fld>
            <a:endParaRPr 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D1CEC031-A515-4941-B154-DABD3661FC1C}"/>
              </a:ext>
            </a:extLst>
          </p:cNvPr>
          <p:cNvSpPr>
            <a:spLocks noGrp="1"/>
          </p:cNvSpPr>
          <p:nvPr>
            <p:ph type="title"/>
          </p:nvPr>
        </p:nvSpPr>
        <p:spPr/>
        <p:txBody>
          <a:bodyPr/>
          <a:lstStyle/>
          <a:p>
            <a:r>
              <a:rPr lang="en-US" altLang="en-US"/>
              <a:t>Time issue</a:t>
            </a:r>
          </a:p>
        </p:txBody>
      </p:sp>
      <p:sp>
        <p:nvSpPr>
          <p:cNvPr id="28675" name="Content Placeholder 2">
            <a:extLst>
              <a:ext uri="{FF2B5EF4-FFF2-40B4-BE49-F238E27FC236}">
                <a16:creationId xmlns:a16="http://schemas.microsoft.com/office/drawing/2014/main" id="{E5CD6421-6B0F-4C4A-AE2C-E54554563FC6}"/>
              </a:ext>
            </a:extLst>
          </p:cNvPr>
          <p:cNvSpPr>
            <a:spLocks noGrp="1"/>
          </p:cNvSpPr>
          <p:nvPr>
            <p:ph idx="1"/>
          </p:nvPr>
        </p:nvSpPr>
        <p:spPr/>
        <p:txBody>
          <a:bodyPr/>
          <a:lstStyle/>
          <a:p>
            <a:r>
              <a:rPr lang="en-US" altLang="en-US" dirty="0"/>
              <a:t>There are </a:t>
            </a:r>
            <a:r>
              <a:rPr lang="en-US" altLang="en-US" b="1" dirty="0"/>
              <a:t>delays</a:t>
            </a:r>
            <a:r>
              <a:rPr lang="en-US" altLang="en-US" dirty="0"/>
              <a:t> between submitting a </a:t>
            </a:r>
            <a:r>
              <a:rPr lang="en-US" altLang="en-US" dirty="0">
                <a:solidFill>
                  <a:srgbClr val="FF0000"/>
                </a:solidFill>
              </a:rPr>
              <a:t>request</a:t>
            </a:r>
            <a:r>
              <a:rPr lang="en-US" altLang="en-US" dirty="0"/>
              <a:t> and </a:t>
            </a:r>
            <a:r>
              <a:rPr lang="en-US" altLang="en-US" dirty="0">
                <a:solidFill>
                  <a:srgbClr val="FF0000"/>
                </a:solidFill>
              </a:rPr>
              <a:t>receiving</a:t>
            </a:r>
            <a:r>
              <a:rPr lang="en-US" altLang="en-US" dirty="0"/>
              <a:t> the response</a:t>
            </a:r>
          </a:p>
          <a:p>
            <a:r>
              <a:rPr lang="en-US" altLang="en-US" dirty="0"/>
              <a:t>We can </a:t>
            </a:r>
            <a:r>
              <a:rPr lang="en-US" altLang="en-US" dirty="0">
                <a:solidFill>
                  <a:srgbClr val="FF5050"/>
                </a:solidFill>
              </a:rPr>
              <a:t>wait until </a:t>
            </a:r>
            <a:r>
              <a:rPr lang="en-US" altLang="en-US" dirty="0"/>
              <a:t>the response page is loaded</a:t>
            </a:r>
          </a:p>
          <a:p>
            <a:endParaRPr lang="en-US" altLang="en-US" dirty="0"/>
          </a:p>
          <a:p>
            <a:r>
              <a:rPr lang="en-US" altLang="en-US" dirty="0">
                <a:solidFill>
                  <a:schemeClr val="accent6"/>
                </a:solidFill>
              </a:rPr>
              <a:t>Robot</a:t>
            </a:r>
            <a:r>
              <a:rPr lang="en-US" altLang="en-US" dirty="0"/>
              <a:t> does not know!</a:t>
            </a:r>
          </a:p>
          <a:p>
            <a:r>
              <a:rPr lang="en-US" altLang="en-US" dirty="0"/>
              <a:t>In WebDriver, sometimes it doesn’t work if</a:t>
            </a:r>
          </a:p>
          <a:p>
            <a:pPr lvl="1"/>
            <a:r>
              <a:rPr lang="en-US" altLang="en-US" dirty="0"/>
              <a:t>Submit a request</a:t>
            </a:r>
          </a:p>
          <a:p>
            <a:pPr lvl="1"/>
            <a:r>
              <a:rPr lang="en-US" altLang="en-US" dirty="0"/>
              <a:t>Verify the response immediately</a:t>
            </a:r>
          </a:p>
          <a:p>
            <a:r>
              <a:rPr lang="en-US" altLang="en-US" dirty="0"/>
              <a:t>Solution:</a:t>
            </a:r>
          </a:p>
          <a:p>
            <a:pPr lvl="1"/>
            <a:r>
              <a:rPr lang="en-US" altLang="en-US" dirty="0"/>
              <a:t>Simulate the wait. Wait until some HTML object appears</a:t>
            </a:r>
          </a:p>
          <a:p>
            <a:pPr lvl="1"/>
            <a:r>
              <a:rPr lang="en-US" altLang="en-US" dirty="0"/>
              <a:t>Demo</a:t>
            </a:r>
          </a:p>
          <a:p>
            <a:endParaRPr lang="en-US" altLang="en-US" dirty="0"/>
          </a:p>
        </p:txBody>
      </p:sp>
      <p:sp>
        <p:nvSpPr>
          <p:cNvPr id="2" name="Slide Number Placeholder 1">
            <a:extLst>
              <a:ext uri="{FF2B5EF4-FFF2-40B4-BE49-F238E27FC236}">
                <a16:creationId xmlns:a16="http://schemas.microsoft.com/office/drawing/2014/main" id="{72EEB116-C23C-4A5C-94C6-3A64ABB233AF}"/>
              </a:ext>
            </a:extLst>
          </p:cNvPr>
          <p:cNvSpPr>
            <a:spLocks noGrp="1"/>
          </p:cNvSpPr>
          <p:nvPr>
            <p:ph type="sldNum" sz="quarter" idx="12"/>
          </p:nvPr>
        </p:nvSpPr>
        <p:spPr/>
        <p:txBody>
          <a:bodyPr/>
          <a:lstStyle/>
          <a:p>
            <a:pPr>
              <a:defRPr/>
            </a:pPr>
            <a:fld id="{62EB0AC8-263E-4BC2-8316-EF38483797F6}" type="slidenum">
              <a:rPr lang="en-US" smtClean="0"/>
              <a:pPr>
                <a:defRPr/>
              </a:pPr>
              <a:t>40</a:t>
            </a:fld>
            <a:endParaRPr lang="en-US"/>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5F3AFA1-5FAA-4844-A942-7241053D5886}"/>
              </a:ext>
            </a:extLst>
          </p:cNvPr>
          <p:cNvSpPr>
            <a:spLocks noGrp="1"/>
          </p:cNvSpPr>
          <p:nvPr>
            <p:ph type="title"/>
          </p:nvPr>
        </p:nvSpPr>
        <p:spPr/>
        <p:txBody>
          <a:bodyPr/>
          <a:lstStyle/>
          <a:p>
            <a:r>
              <a:rPr lang="en-US" altLang="en-US" sz="3600" dirty="0">
                <a:solidFill>
                  <a:srgbClr val="0000CC"/>
                </a:solidFill>
              </a:rPr>
              <a:t>Example 1</a:t>
            </a:r>
            <a:r>
              <a:rPr lang="en-US" altLang="en-US" dirty="0"/>
              <a:t>: Verify page title</a:t>
            </a:r>
          </a:p>
        </p:txBody>
      </p:sp>
      <p:sp>
        <p:nvSpPr>
          <p:cNvPr id="26627" name="TextBox 4">
            <a:extLst>
              <a:ext uri="{FF2B5EF4-FFF2-40B4-BE49-F238E27FC236}">
                <a16:creationId xmlns:a16="http://schemas.microsoft.com/office/drawing/2014/main" id="{A5F38F54-3192-41B0-841B-CA1B051C75D0}"/>
              </a:ext>
            </a:extLst>
          </p:cNvPr>
          <p:cNvSpPr txBox="1">
            <a:spLocks noChangeArrowheads="1"/>
          </p:cNvSpPr>
          <p:nvPr/>
        </p:nvSpPr>
        <p:spPr bwMode="auto">
          <a:xfrm>
            <a:off x="88899" y="861134"/>
            <a:ext cx="8951914"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400" b="1" dirty="0">
                <a:latin typeface="Courier New" panose="02070309020205020404" pitchFamily="49" charset="0"/>
                <a:cs typeface="Courier New" panose="02070309020205020404" pitchFamily="49" charset="0"/>
              </a:rPr>
              <a:t>public static void main( String[] </a:t>
            </a:r>
            <a:r>
              <a:rPr lang="en-US" altLang="en-US" sz="1400" b="1" dirty="0" err="1">
                <a:latin typeface="Courier New" panose="02070309020205020404" pitchFamily="49" charset="0"/>
                <a:cs typeface="Courier New" panose="02070309020205020404" pitchFamily="49" charset="0"/>
              </a:rPr>
              <a:t>args</a:t>
            </a:r>
            <a:r>
              <a:rPr lang="en-US" altLang="en-US" sz="1400" b="1" dirty="0">
                <a:latin typeface="Courier New" panose="02070309020205020404" pitchFamily="49" charset="0"/>
                <a:cs typeface="Courier New" panose="02070309020205020404" pitchFamily="49" charset="0"/>
              </a:rPr>
              <a:t> ) </a:t>
            </a:r>
          </a:p>
          <a:p>
            <a:pPr eaLnBrk="1" hangingPunct="1"/>
            <a:r>
              <a:rPr lang="en-US" altLang="en-US" sz="1400" b="1"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Create a new instance of the Firefox driver</a:t>
            </a:r>
          </a:p>
          <a:p>
            <a:pPr eaLnBrk="1" hangingPunct="1"/>
            <a:r>
              <a:rPr lang="en-US" altLang="en-US" sz="1400" dirty="0">
                <a:latin typeface="Courier New" panose="02070309020205020404" pitchFamily="49" charset="0"/>
                <a:cs typeface="Courier New" panose="02070309020205020404" pitchFamily="49" charset="0"/>
              </a:rPr>
              <a:t>   WebDriver driver = new </a:t>
            </a:r>
            <a:r>
              <a:rPr lang="en-US" altLang="en-US" sz="1400" dirty="0" err="1">
                <a:latin typeface="Courier New" panose="02070309020205020404" pitchFamily="49" charset="0"/>
                <a:cs typeface="Courier New" panose="02070309020205020404" pitchFamily="49" charset="0"/>
              </a:rPr>
              <a:t>FirefoxDriver</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(1) Go to a page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driver.get</a:t>
            </a:r>
            <a:r>
              <a:rPr lang="en-US" altLang="en-US" sz="1400" dirty="0">
                <a:latin typeface="Courier New" panose="02070309020205020404" pitchFamily="49" charset="0"/>
                <a:cs typeface="Courier New" panose="02070309020205020404" pitchFamily="49" charset="0"/>
              </a:rPr>
              <a:t>("http://www.google.com");</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(2) Locate an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WebElement</a:t>
            </a:r>
            <a:r>
              <a:rPr lang="en-US" altLang="en-US" sz="1400" dirty="0">
                <a:latin typeface="Courier New" panose="02070309020205020404" pitchFamily="49" charset="0"/>
                <a:cs typeface="Courier New" panose="02070309020205020404" pitchFamily="49" charset="0"/>
              </a:rPr>
              <a:t> element = </a:t>
            </a:r>
            <a:r>
              <a:rPr lang="en-US" altLang="en-US" sz="1400" dirty="0" err="1">
                <a:latin typeface="Courier New" panose="02070309020205020404" pitchFamily="49" charset="0"/>
                <a:cs typeface="Courier New" panose="02070309020205020404" pitchFamily="49" charset="0"/>
              </a:rPr>
              <a:t>driver.findElement</a:t>
            </a:r>
            <a:r>
              <a:rPr lang="en-US" altLang="en-US" sz="1400" dirty="0">
                <a:latin typeface="Courier New" panose="02070309020205020404" pitchFamily="49" charset="0"/>
                <a:cs typeface="Courier New" panose="02070309020205020404" pitchFamily="49" charset="0"/>
              </a:rPr>
              <a:t>(By.name("q"));</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(3-1) Enter something to search for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element.sendKeys</a:t>
            </a:r>
            <a:r>
              <a:rPr lang="en-US" altLang="en-US" sz="1400" dirty="0">
                <a:latin typeface="Courier New" panose="02070309020205020404" pitchFamily="49" charset="0"/>
                <a:cs typeface="Courier New" panose="02070309020205020404" pitchFamily="49" charset="0"/>
              </a:rPr>
              <a:t>("Purdue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//(3-2) Now submit the form.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//WebDriver will find the form for us from the element</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element.submit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(3-3) Wait up to 10 seconds for a condition</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 waiting = new </a:t>
            </a:r>
            <a:r>
              <a:rPr lang="en-US" altLang="en-US" sz="1400" dirty="0" err="1">
                <a:solidFill>
                  <a:srgbClr val="FF5050"/>
                </a:solidFill>
                <a:latin typeface="Courier New" panose="02070309020205020404" pitchFamily="49" charset="0"/>
                <a:cs typeface="Courier New" panose="02070309020205020404" pitchFamily="49" charset="0"/>
              </a:rPr>
              <a:t>WebDriverWait</a:t>
            </a:r>
            <a:r>
              <a:rPr lang="en-US" altLang="en-US" sz="1400" dirty="0">
                <a:solidFill>
                  <a:srgbClr val="FF5050"/>
                </a:solidFill>
                <a:latin typeface="Courier New" panose="02070309020205020404" pitchFamily="49" charset="0"/>
                <a:cs typeface="Courier New" panose="02070309020205020404" pitchFamily="49" charset="0"/>
              </a:rPr>
              <a:t>(driver, 10);</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waiting.until</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ExpectedConditions.presenceOfElementLocated</a:t>
            </a:r>
            <a:r>
              <a:rPr lang="en-US" altLang="en-US" sz="1400" dirty="0">
                <a:latin typeface="Courier New" panose="02070309020205020404" pitchFamily="49" charset="0"/>
                <a:cs typeface="Courier New" panose="02070309020205020404" pitchFamily="49" charset="0"/>
              </a:rPr>
              <a:t>(By.id("</a:t>
            </a:r>
            <a:r>
              <a:rPr lang="en-US" altLang="en-US" sz="1400" dirty="0" err="1">
                <a:latin typeface="Courier New" panose="02070309020205020404" pitchFamily="49" charset="0"/>
                <a:cs typeface="Courier New" panose="02070309020205020404" pitchFamily="49" charset="0"/>
              </a:rPr>
              <a:t>pnnext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dirty="0">
                <a:solidFill>
                  <a:srgbClr val="006600"/>
                </a:solidFill>
                <a:latin typeface="Courier New" panose="02070309020205020404" pitchFamily="49" charset="0"/>
                <a:cs typeface="Courier New" panose="02070309020205020404" pitchFamily="49" charset="0"/>
              </a:rPr>
              <a:t>        // (4) Check the title of the page</a:t>
            </a:r>
          </a:p>
          <a:p>
            <a:pPr eaLnBrk="1" hangingPunct="1"/>
            <a:r>
              <a:rPr lang="en-US" altLang="en-US" sz="1400" dirty="0">
                <a:latin typeface="Courier New" panose="02070309020205020404" pitchFamily="49" charset="0"/>
                <a:cs typeface="Courier New" panose="02070309020205020404" pitchFamily="49" charset="0"/>
              </a:rPr>
              <a:t>        if( </a:t>
            </a:r>
            <a:r>
              <a:rPr lang="en-US" altLang="en-US" sz="1400" dirty="0" err="1">
                <a:latin typeface="Courier New" panose="02070309020205020404" pitchFamily="49" charset="0"/>
                <a:cs typeface="Courier New" panose="02070309020205020404" pitchFamily="49" charset="0"/>
              </a:rPr>
              <a:t>driver.getTitle</a:t>
            </a:r>
            <a:r>
              <a:rPr lang="en-US" altLang="en-US" sz="1400" dirty="0">
                <a:latin typeface="Courier New" panose="02070309020205020404" pitchFamily="49" charset="0"/>
                <a:cs typeface="Courier New" panose="02070309020205020404" pitchFamily="49" charset="0"/>
              </a:rPr>
              <a:t>().equals("</a:t>
            </a:r>
            <a:r>
              <a:rPr lang="en-US" altLang="en-US" sz="1400" dirty="0" err="1">
                <a:latin typeface="Courier New" panose="02070309020205020404" pitchFamily="49" charset="0"/>
                <a:cs typeface="Courier New" panose="02070309020205020404" pitchFamily="49" charset="0"/>
              </a:rPr>
              <a:t>purdue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univeristy</a:t>
            </a:r>
            <a:r>
              <a:rPr lang="en-US" altLang="en-US" sz="1400" dirty="0">
                <a:latin typeface="Courier New" panose="02070309020205020404" pitchFamily="49" charset="0"/>
                <a:cs typeface="Courier New" panose="02070309020205020404" pitchFamily="49" charset="0"/>
              </a:rPr>
              <a:t> - Google Search") )</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0066"/>
                </a:solidFill>
                <a:latin typeface="Courier New" panose="02070309020205020404" pitchFamily="49" charset="0"/>
                <a:cs typeface="Courier New" panose="02070309020205020404" pitchFamily="49" charset="0"/>
              </a:rPr>
              <a:t>System.out.println</a:t>
            </a:r>
            <a:r>
              <a:rPr lang="en-US" altLang="en-US" sz="1400" dirty="0">
                <a:solidFill>
                  <a:srgbClr val="FF0066"/>
                </a:solidFill>
                <a:latin typeface="Courier New" panose="02070309020205020404" pitchFamily="49" charset="0"/>
                <a:cs typeface="Courier New" panose="02070309020205020404" pitchFamily="49" charset="0"/>
              </a:rPr>
              <a:t>("PASS");</a:t>
            </a:r>
          </a:p>
          <a:p>
            <a:pPr eaLnBrk="1" hangingPunct="1"/>
            <a:r>
              <a:rPr lang="en-US" altLang="en-US" sz="1400" dirty="0">
                <a:latin typeface="Courier New" panose="02070309020205020404" pitchFamily="49" charset="0"/>
                <a:cs typeface="Courier New" panose="02070309020205020404" pitchFamily="49" charset="0"/>
              </a:rPr>
              <a:t>        else</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solidFill>
                  <a:srgbClr val="FF0066"/>
                </a:solidFill>
                <a:latin typeface="Courier New" panose="02070309020205020404" pitchFamily="49" charset="0"/>
                <a:cs typeface="Courier New" panose="02070309020205020404" pitchFamily="49" charset="0"/>
              </a:rPr>
              <a:t>System.err.println</a:t>
            </a:r>
            <a:r>
              <a:rPr lang="en-US" altLang="en-US" sz="1400" dirty="0">
                <a:solidFill>
                  <a:srgbClr val="FF0066"/>
                </a:solidFill>
                <a:latin typeface="Courier New" panose="02070309020205020404" pitchFamily="49" charset="0"/>
                <a:cs typeface="Courier New" panose="02070309020205020404" pitchFamily="49" charset="0"/>
              </a:rPr>
              <a:t>("FAIL");</a:t>
            </a:r>
          </a:p>
          <a:p>
            <a:pPr eaLnBrk="1" hangingPunct="1"/>
            <a:endParaRPr lang="en-US" altLang="en-US" sz="1400" dirty="0">
              <a:latin typeface="Courier New" panose="02070309020205020404" pitchFamily="49" charset="0"/>
              <a:cs typeface="Courier New" panose="02070309020205020404" pitchFamily="49" charset="0"/>
            </a:endParaRPr>
          </a:p>
          <a:p>
            <a:pPr eaLnBrk="1" hangingPunct="1"/>
            <a:r>
              <a:rPr lang="en-US" altLang="en-US" sz="1400" dirty="0">
                <a:solidFill>
                  <a:srgbClr val="006600"/>
                </a:solidFill>
                <a:latin typeface="Courier New" panose="02070309020205020404" pitchFamily="49" charset="0"/>
                <a:cs typeface="Courier New" panose="02070309020205020404" pitchFamily="49" charset="0"/>
              </a:rPr>
              <a:t>        //Close the browser</a:t>
            </a:r>
          </a:p>
          <a:p>
            <a:pPr eaLnBrk="1" hangingPunct="1"/>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driver.quit</a:t>
            </a:r>
            <a:r>
              <a:rPr lang="en-US" altLang="en-US" sz="1400" dirty="0">
                <a:latin typeface="Courier New" panose="02070309020205020404" pitchFamily="49" charset="0"/>
                <a:cs typeface="Courier New" panose="02070309020205020404" pitchFamily="49" charset="0"/>
              </a:rPr>
              <a:t>();</a:t>
            </a:r>
          </a:p>
          <a:p>
            <a:pPr eaLnBrk="1" hangingPunct="1"/>
            <a:r>
              <a:rPr lang="en-US" altLang="en-US" sz="1400" b="1" dirty="0">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p:txBody>
      </p:sp>
      <p:sp>
        <p:nvSpPr>
          <p:cNvPr id="2" name="Slide Number Placeholder 1">
            <a:extLst>
              <a:ext uri="{FF2B5EF4-FFF2-40B4-BE49-F238E27FC236}">
                <a16:creationId xmlns:a16="http://schemas.microsoft.com/office/drawing/2014/main" id="{CF86DE16-4CC4-49E3-9458-C8C7BC128345}"/>
              </a:ext>
            </a:extLst>
          </p:cNvPr>
          <p:cNvSpPr>
            <a:spLocks noGrp="1"/>
          </p:cNvSpPr>
          <p:nvPr>
            <p:ph type="sldNum" sz="quarter" idx="12"/>
          </p:nvPr>
        </p:nvSpPr>
        <p:spPr/>
        <p:txBody>
          <a:bodyPr/>
          <a:lstStyle/>
          <a:p>
            <a:pPr>
              <a:defRPr/>
            </a:pPr>
            <a:fld id="{62EB0AC8-263E-4BC2-8316-EF38483797F6}" type="slidenum">
              <a:rPr lang="en-US" smtClean="0"/>
              <a:pPr>
                <a:defRPr/>
              </a:pPr>
              <a:t>41</a:t>
            </a:fld>
            <a:endParaRPr lang="en-US"/>
          </a:p>
        </p:txBody>
      </p:sp>
    </p:spTree>
    <p:extLst>
      <p:ext uri="{BB962C8B-B14F-4D97-AF65-F5344CB8AC3E}">
        <p14:creationId xmlns:p14="http://schemas.microsoft.com/office/powerpoint/2010/main" val="206983829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5EE3896-848F-0231-3B55-2F523C96B86E}"/>
              </a:ext>
            </a:extLst>
          </p:cNvPr>
          <p:cNvPicPr>
            <a:picLocks noChangeAspect="1"/>
          </p:cNvPicPr>
          <p:nvPr/>
        </p:nvPicPr>
        <p:blipFill rotWithShape="1">
          <a:blip r:embed="rId3"/>
          <a:srcRect r="21010"/>
          <a:stretch/>
        </p:blipFill>
        <p:spPr>
          <a:xfrm>
            <a:off x="683581" y="1342785"/>
            <a:ext cx="8093129" cy="5325828"/>
          </a:xfrm>
          <a:prstGeom prst="rect">
            <a:avLst/>
          </a:prstGeom>
        </p:spPr>
      </p:pic>
      <p:sp>
        <p:nvSpPr>
          <p:cNvPr id="3" name="Title 1">
            <a:extLst>
              <a:ext uri="{FF2B5EF4-FFF2-40B4-BE49-F238E27FC236}">
                <a16:creationId xmlns:a16="http://schemas.microsoft.com/office/drawing/2014/main" id="{E59CB7AB-4358-3917-0DC3-B7C75F1EA0ED}"/>
              </a:ext>
            </a:extLst>
          </p:cNvPr>
          <p:cNvSpPr txBox="1">
            <a:spLocks/>
          </p:cNvSpPr>
          <p:nvPr/>
        </p:nvSpPr>
        <p:spPr>
          <a:xfrm>
            <a:off x="0" y="117219"/>
            <a:ext cx="9058939" cy="53136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accent6"/>
                </a:solidFill>
              </a:rPr>
              <a:t>Example 2: </a:t>
            </a:r>
            <a:r>
              <a:rPr lang="en-US" sz="3600" dirty="0"/>
              <a:t>Test </a:t>
            </a:r>
            <a:r>
              <a:rPr lang="en-US" sz="3600" dirty="0" err="1"/>
              <a:t>Digikala</a:t>
            </a:r>
            <a:r>
              <a:rPr lang="en-US" sz="3600" dirty="0"/>
              <a:t> login feature</a:t>
            </a:r>
          </a:p>
        </p:txBody>
      </p:sp>
      <p:sp>
        <p:nvSpPr>
          <p:cNvPr id="4" name="Content Placeholder 2">
            <a:extLst>
              <a:ext uri="{FF2B5EF4-FFF2-40B4-BE49-F238E27FC236}">
                <a16:creationId xmlns:a16="http://schemas.microsoft.com/office/drawing/2014/main" id="{3F960E19-5339-3842-7134-9875A35FC791}"/>
              </a:ext>
            </a:extLst>
          </p:cNvPr>
          <p:cNvSpPr txBox="1">
            <a:spLocks/>
          </p:cNvSpPr>
          <p:nvPr/>
        </p:nvSpPr>
        <p:spPr>
          <a:xfrm>
            <a:off x="122020" y="869662"/>
            <a:ext cx="8788064" cy="587111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dirty="0" err="1"/>
              <a:t>Digikala</a:t>
            </a:r>
            <a:r>
              <a:rPr lang="en-US" b="0" dirty="0"/>
              <a:t> login page elements</a:t>
            </a:r>
          </a:p>
          <a:p>
            <a:pPr algn="just"/>
            <a:endParaRPr lang="fa-IR" noProof="1"/>
          </a:p>
        </p:txBody>
      </p:sp>
      <p:sp>
        <p:nvSpPr>
          <p:cNvPr id="2" name="Slide Number Placeholder 1">
            <a:extLst>
              <a:ext uri="{FF2B5EF4-FFF2-40B4-BE49-F238E27FC236}">
                <a16:creationId xmlns:a16="http://schemas.microsoft.com/office/drawing/2014/main" id="{D5053307-4354-4A99-93D4-EDC44E6E0910}"/>
              </a:ext>
            </a:extLst>
          </p:cNvPr>
          <p:cNvSpPr>
            <a:spLocks noGrp="1"/>
          </p:cNvSpPr>
          <p:nvPr>
            <p:ph type="sldNum" sz="quarter" idx="12"/>
          </p:nvPr>
        </p:nvSpPr>
        <p:spPr/>
        <p:txBody>
          <a:bodyPr/>
          <a:lstStyle/>
          <a:p>
            <a:pPr>
              <a:defRPr/>
            </a:pPr>
            <a:fld id="{92293535-583A-4C7E-B683-33983836B498}" type="slidenum">
              <a:rPr lang="en-US" smtClean="0"/>
              <a:pPr>
                <a:defRPr/>
              </a:pPr>
              <a:t>42</a:t>
            </a:fld>
            <a:endParaRPr lang="en-US"/>
          </a:p>
        </p:txBody>
      </p:sp>
    </p:spTree>
    <p:extLst>
      <p:ext uri="{BB962C8B-B14F-4D97-AF65-F5344CB8AC3E}">
        <p14:creationId xmlns:p14="http://schemas.microsoft.com/office/powerpoint/2010/main" val="203396943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21FB2C4-BB0A-987F-B345-49B37676FF6B}"/>
              </a:ext>
            </a:extLst>
          </p:cNvPr>
          <p:cNvGrpSpPr/>
          <p:nvPr/>
        </p:nvGrpSpPr>
        <p:grpSpPr>
          <a:xfrm>
            <a:off x="4762448" y="790335"/>
            <a:ext cx="4277276" cy="5823117"/>
            <a:chOff x="7012136" y="523233"/>
            <a:chExt cx="4598054" cy="5420022"/>
          </a:xfrm>
          <a:noFill/>
        </p:grpSpPr>
        <p:pic>
          <p:nvPicPr>
            <p:cNvPr id="3" name="Picture 2">
              <a:extLst>
                <a:ext uri="{FF2B5EF4-FFF2-40B4-BE49-F238E27FC236}">
                  <a16:creationId xmlns:a16="http://schemas.microsoft.com/office/drawing/2014/main" id="{CE5C1965-28EC-B93F-B8DD-598FB74F2764}"/>
                </a:ext>
              </a:extLst>
            </p:cNvPr>
            <p:cNvPicPr>
              <a:picLocks noChangeAspect="1"/>
            </p:cNvPicPr>
            <p:nvPr/>
          </p:nvPicPr>
          <p:blipFill rotWithShape="1">
            <a:blip r:embed="rId3">
              <a:clrChange>
                <a:clrFrom>
                  <a:srgbClr val="FFFFFF"/>
                </a:clrFrom>
                <a:clrTo>
                  <a:srgbClr val="FFFFFF">
                    <a:alpha val="0"/>
                  </a:srgbClr>
                </a:clrTo>
              </a:clrChange>
            </a:blip>
            <a:srcRect b="4186"/>
            <a:stretch/>
          </p:blipFill>
          <p:spPr>
            <a:xfrm>
              <a:off x="7012136" y="1465244"/>
              <a:ext cx="4598054" cy="4478011"/>
            </a:xfrm>
            <a:prstGeom prst="rect">
              <a:avLst/>
            </a:prstGeom>
            <a:grpFill/>
          </p:spPr>
        </p:pic>
        <p:pic>
          <p:nvPicPr>
            <p:cNvPr id="5" name="Picture 4">
              <a:extLst>
                <a:ext uri="{FF2B5EF4-FFF2-40B4-BE49-F238E27FC236}">
                  <a16:creationId xmlns:a16="http://schemas.microsoft.com/office/drawing/2014/main" id="{A749466E-543E-07FD-798C-D12A646441E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055983" y="523233"/>
              <a:ext cx="4286803" cy="987182"/>
            </a:xfrm>
            <a:prstGeom prst="rect">
              <a:avLst/>
            </a:prstGeom>
            <a:grpFill/>
          </p:spPr>
        </p:pic>
      </p:grpSp>
      <p:sp>
        <p:nvSpPr>
          <p:cNvPr id="7" name="Title 1">
            <a:extLst>
              <a:ext uri="{FF2B5EF4-FFF2-40B4-BE49-F238E27FC236}">
                <a16:creationId xmlns:a16="http://schemas.microsoft.com/office/drawing/2014/main" id="{28F6BA10-FAD8-EC4C-7F03-E1B73A1A50E3}"/>
              </a:ext>
            </a:extLst>
          </p:cNvPr>
          <p:cNvSpPr txBox="1">
            <a:spLocks/>
          </p:cNvSpPr>
          <p:nvPr/>
        </p:nvSpPr>
        <p:spPr>
          <a:xfrm>
            <a:off x="88777" y="140698"/>
            <a:ext cx="9055223" cy="82622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6"/>
                </a:solidFill>
              </a:rPr>
              <a:t>Example 2: </a:t>
            </a:r>
            <a:r>
              <a:rPr lang="en-US" sz="3200" dirty="0"/>
              <a:t>Test </a:t>
            </a:r>
            <a:r>
              <a:rPr lang="en-US" sz="3200" dirty="0" err="1"/>
              <a:t>Digikala</a:t>
            </a:r>
            <a:r>
              <a:rPr lang="en-US" sz="3200" dirty="0"/>
              <a:t> login feature</a:t>
            </a:r>
          </a:p>
        </p:txBody>
      </p:sp>
      <p:pic>
        <p:nvPicPr>
          <p:cNvPr id="8" name="Picture 7">
            <a:extLst>
              <a:ext uri="{FF2B5EF4-FFF2-40B4-BE49-F238E27FC236}">
                <a16:creationId xmlns:a16="http://schemas.microsoft.com/office/drawing/2014/main" id="{0FA75DBB-9492-4B45-23B8-1F16CCD4B715}"/>
              </a:ext>
            </a:extLst>
          </p:cNvPr>
          <p:cNvPicPr>
            <a:picLocks noChangeAspect="1"/>
          </p:cNvPicPr>
          <p:nvPr/>
        </p:nvPicPr>
        <p:blipFill rotWithShape="1">
          <a:blip r:embed="rId5"/>
          <a:srcRect t="34870" r="75962" b="25177"/>
          <a:stretch/>
        </p:blipFill>
        <p:spPr>
          <a:xfrm>
            <a:off x="294724" y="1621557"/>
            <a:ext cx="4384404" cy="3787755"/>
          </a:xfrm>
          <a:prstGeom prst="rect">
            <a:avLst/>
          </a:prstGeom>
        </p:spPr>
      </p:pic>
      <p:sp>
        <p:nvSpPr>
          <p:cNvPr id="9" name="Rectangle 8">
            <a:extLst>
              <a:ext uri="{FF2B5EF4-FFF2-40B4-BE49-F238E27FC236}">
                <a16:creationId xmlns:a16="http://schemas.microsoft.com/office/drawing/2014/main" id="{E06463A1-D006-48CB-AC84-2BA89EA5B902}"/>
              </a:ext>
            </a:extLst>
          </p:cNvPr>
          <p:cNvSpPr/>
          <p:nvPr/>
        </p:nvSpPr>
        <p:spPr>
          <a:xfrm>
            <a:off x="4902391" y="4338084"/>
            <a:ext cx="2455339" cy="2200939"/>
          </a:xfrm>
          <a:prstGeom prst="rect">
            <a:avLst/>
          </a:prstGeom>
          <a:solidFill>
            <a:srgbClr val="1ACEE6">
              <a:alpha val="12941"/>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2" name="Slide Number Placeholder 1">
            <a:extLst>
              <a:ext uri="{FF2B5EF4-FFF2-40B4-BE49-F238E27FC236}">
                <a16:creationId xmlns:a16="http://schemas.microsoft.com/office/drawing/2014/main" id="{1EA463AA-5E9E-4883-9E9A-5240C44F4E0E}"/>
              </a:ext>
            </a:extLst>
          </p:cNvPr>
          <p:cNvSpPr>
            <a:spLocks noGrp="1"/>
          </p:cNvSpPr>
          <p:nvPr>
            <p:ph type="sldNum" sz="quarter" idx="12"/>
          </p:nvPr>
        </p:nvSpPr>
        <p:spPr/>
        <p:txBody>
          <a:bodyPr/>
          <a:lstStyle/>
          <a:p>
            <a:pPr>
              <a:defRPr/>
            </a:pPr>
            <a:fld id="{92293535-583A-4C7E-B683-33983836B498}" type="slidenum">
              <a:rPr lang="en-US" smtClean="0"/>
              <a:pPr>
                <a:defRPr/>
              </a:pPr>
              <a:t>43</a:t>
            </a:fld>
            <a:endParaRPr lang="en-US"/>
          </a:p>
        </p:txBody>
      </p:sp>
    </p:spTree>
    <p:extLst>
      <p:ext uri="{BB962C8B-B14F-4D97-AF65-F5344CB8AC3E}">
        <p14:creationId xmlns:p14="http://schemas.microsoft.com/office/powerpoint/2010/main" val="2123144078"/>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B3C9DE3-21B5-BA1F-66B3-F932A7D4C878}"/>
              </a:ext>
            </a:extLst>
          </p:cNvPr>
          <p:cNvPicPr>
            <a:picLocks noChangeAspect="1"/>
          </p:cNvPicPr>
          <p:nvPr/>
        </p:nvPicPr>
        <p:blipFill>
          <a:blip r:embed="rId3"/>
          <a:stretch>
            <a:fillRect/>
          </a:stretch>
        </p:blipFill>
        <p:spPr>
          <a:xfrm>
            <a:off x="143072" y="859067"/>
            <a:ext cx="8804693" cy="4805775"/>
          </a:xfrm>
          <a:prstGeom prst="rect">
            <a:avLst/>
          </a:prstGeom>
        </p:spPr>
      </p:pic>
      <p:sp>
        <p:nvSpPr>
          <p:cNvPr id="8" name="Title 1">
            <a:extLst>
              <a:ext uri="{FF2B5EF4-FFF2-40B4-BE49-F238E27FC236}">
                <a16:creationId xmlns:a16="http://schemas.microsoft.com/office/drawing/2014/main" id="{D6CAA1E6-C7B4-7FC0-554D-B875B6325B3F}"/>
              </a:ext>
            </a:extLst>
          </p:cNvPr>
          <p:cNvSpPr txBox="1">
            <a:spLocks/>
          </p:cNvSpPr>
          <p:nvPr/>
        </p:nvSpPr>
        <p:spPr>
          <a:xfrm>
            <a:off x="74429" y="91686"/>
            <a:ext cx="8941980" cy="62848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6"/>
                </a:solidFill>
              </a:rPr>
              <a:t>Example 2: </a:t>
            </a:r>
            <a:r>
              <a:rPr lang="en-US" sz="3200" dirty="0"/>
              <a:t>Test </a:t>
            </a:r>
            <a:r>
              <a:rPr lang="en-US" sz="3200" dirty="0" err="1"/>
              <a:t>Digikala</a:t>
            </a:r>
            <a:r>
              <a:rPr lang="en-US" sz="3200" dirty="0"/>
              <a:t> login feature</a:t>
            </a:r>
          </a:p>
        </p:txBody>
      </p:sp>
      <p:sp>
        <p:nvSpPr>
          <p:cNvPr id="2" name="Slide Number Placeholder 1">
            <a:extLst>
              <a:ext uri="{FF2B5EF4-FFF2-40B4-BE49-F238E27FC236}">
                <a16:creationId xmlns:a16="http://schemas.microsoft.com/office/drawing/2014/main" id="{0AD26E76-256C-4149-A12D-2FA2EE40A1D1}"/>
              </a:ext>
            </a:extLst>
          </p:cNvPr>
          <p:cNvSpPr>
            <a:spLocks noGrp="1"/>
          </p:cNvSpPr>
          <p:nvPr>
            <p:ph type="sldNum" sz="quarter" idx="12"/>
          </p:nvPr>
        </p:nvSpPr>
        <p:spPr/>
        <p:txBody>
          <a:bodyPr/>
          <a:lstStyle/>
          <a:p>
            <a:pPr>
              <a:defRPr/>
            </a:pPr>
            <a:fld id="{92293535-583A-4C7E-B683-33983836B498}" type="slidenum">
              <a:rPr lang="en-US" smtClean="0"/>
              <a:pPr>
                <a:defRPr/>
              </a:pPr>
              <a:t>44</a:t>
            </a:fld>
            <a:endParaRPr lang="en-US"/>
          </a:p>
        </p:txBody>
      </p:sp>
      <p:sp>
        <p:nvSpPr>
          <p:cNvPr id="6" name="TextBox 5">
            <a:extLst>
              <a:ext uri="{FF2B5EF4-FFF2-40B4-BE49-F238E27FC236}">
                <a16:creationId xmlns:a16="http://schemas.microsoft.com/office/drawing/2014/main" id="{4180731C-42D2-4880-8CCA-8F12CDCB6E3C}"/>
              </a:ext>
            </a:extLst>
          </p:cNvPr>
          <p:cNvSpPr txBox="1"/>
          <p:nvPr/>
        </p:nvSpPr>
        <p:spPr>
          <a:xfrm>
            <a:off x="359884" y="5998933"/>
            <a:ext cx="8587881" cy="461665"/>
          </a:xfrm>
          <a:prstGeom prst="rect">
            <a:avLst/>
          </a:prstGeom>
          <a:noFill/>
        </p:spPr>
        <p:txBody>
          <a:bodyPr wrap="square">
            <a:spAutoFit/>
          </a:bodyPr>
          <a:lstStyle/>
          <a:p>
            <a:r>
              <a:rPr lang="en-US" sz="2400" dirty="0">
                <a:solidFill>
                  <a:schemeClr val="tx1"/>
                </a:solidFill>
                <a:latin typeface="+mn-lt"/>
              </a:rPr>
              <a:t>Complete source code: </a:t>
            </a:r>
            <a:r>
              <a:rPr lang="en-US" sz="2400" i="1" dirty="0">
                <a:solidFill>
                  <a:schemeClr val="accent6"/>
                </a:solidFill>
                <a:latin typeface="+mn-lt"/>
                <a:hlinkClick r:id="rId4">
                  <a:extLst>
                    <a:ext uri="{A12FA001-AC4F-418D-AE19-62706E023703}">
                      <ahyp:hlinkClr xmlns:ahyp="http://schemas.microsoft.com/office/drawing/2018/hyperlinkcolor" val="tx"/>
                    </a:ext>
                  </a:extLst>
                </a:hlinkClick>
              </a:rPr>
              <a:t>https://github.com/FtmhBkhsh/Test</a:t>
            </a:r>
            <a:r>
              <a:rPr lang="en-US" sz="2400" i="1" dirty="0">
                <a:solidFill>
                  <a:schemeClr val="accent6"/>
                </a:solidFill>
                <a:latin typeface="+mn-lt"/>
              </a:rPr>
              <a:t> </a:t>
            </a:r>
          </a:p>
        </p:txBody>
      </p:sp>
    </p:spTree>
    <p:extLst>
      <p:ext uri="{BB962C8B-B14F-4D97-AF65-F5344CB8AC3E}">
        <p14:creationId xmlns:p14="http://schemas.microsoft.com/office/powerpoint/2010/main" val="355319868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6000" dirty="0">
                <a:latin typeface="+mj-lt"/>
              </a:rPr>
              <a:t>GUI Testing Assignment</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113899181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2F97899B-B031-4B65-8040-A9A4AEB3639C}"/>
              </a:ext>
            </a:extLst>
          </p:cNvPr>
          <p:cNvSpPr>
            <a:spLocks noGrp="1"/>
          </p:cNvSpPr>
          <p:nvPr>
            <p:ph type="title"/>
          </p:nvPr>
        </p:nvSpPr>
        <p:spPr/>
        <p:txBody>
          <a:bodyPr/>
          <a:lstStyle/>
          <a:p>
            <a:r>
              <a:rPr lang="en-US" sz="3600" dirty="0">
                <a:latin typeface="+mj-lt"/>
              </a:rPr>
              <a:t>GUI Testing Assignment</a:t>
            </a:r>
            <a:endParaRPr lang="en-US" altLang="en-US" dirty="0"/>
          </a:p>
        </p:txBody>
      </p:sp>
      <p:sp>
        <p:nvSpPr>
          <p:cNvPr id="30723" name="Content Placeholder 2">
            <a:extLst>
              <a:ext uri="{FF2B5EF4-FFF2-40B4-BE49-F238E27FC236}">
                <a16:creationId xmlns:a16="http://schemas.microsoft.com/office/drawing/2014/main" id="{B819A316-A7CB-4015-8E40-A4C39A5AAA81}"/>
              </a:ext>
            </a:extLst>
          </p:cNvPr>
          <p:cNvSpPr>
            <a:spLocks noGrp="1"/>
          </p:cNvSpPr>
          <p:nvPr>
            <p:ph idx="1"/>
          </p:nvPr>
        </p:nvSpPr>
        <p:spPr/>
        <p:txBody>
          <a:bodyPr/>
          <a:lstStyle/>
          <a:p>
            <a:r>
              <a:rPr lang="en-US" altLang="en-US"/>
              <a:t>Test a functionality without the source</a:t>
            </a:r>
          </a:p>
          <a:p>
            <a:r>
              <a:rPr lang="en-US" altLang="en-US"/>
              <a:t>The subject web application</a:t>
            </a:r>
          </a:p>
          <a:p>
            <a:pPr lvl="1"/>
            <a:r>
              <a:rPr lang="en-US" altLang="en-US"/>
              <a:t>“Add New Class” in “SchoolMate”</a:t>
            </a:r>
          </a:p>
        </p:txBody>
      </p:sp>
      <p:pic>
        <p:nvPicPr>
          <p:cNvPr id="30724" name="Picture 2" descr="http://www.cs.purdue.edu/homes/zheng16/490/add.jpg">
            <a:extLst>
              <a:ext uri="{FF2B5EF4-FFF2-40B4-BE49-F238E27FC236}">
                <a16:creationId xmlns:a16="http://schemas.microsoft.com/office/drawing/2014/main" id="{D8462B09-571C-4E73-9B7D-33696722F4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651"/>
          <a:stretch>
            <a:fillRect/>
          </a:stretch>
        </p:blipFill>
        <p:spPr bwMode="auto">
          <a:xfrm>
            <a:off x="992445" y="2548727"/>
            <a:ext cx="7159110" cy="384319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C6AC6E7-62D3-4F63-809B-9FD8E6F5F6BC}"/>
              </a:ext>
            </a:extLst>
          </p:cNvPr>
          <p:cNvSpPr>
            <a:spLocks noGrp="1"/>
          </p:cNvSpPr>
          <p:nvPr>
            <p:ph type="sldNum" sz="quarter" idx="12"/>
          </p:nvPr>
        </p:nvSpPr>
        <p:spPr/>
        <p:txBody>
          <a:bodyPr/>
          <a:lstStyle/>
          <a:p>
            <a:pPr>
              <a:defRPr/>
            </a:pPr>
            <a:fld id="{62EB0AC8-263E-4BC2-8316-EF38483797F6}" type="slidenum">
              <a:rPr lang="en-US" smtClean="0"/>
              <a:pPr>
                <a:defRPr/>
              </a:pPr>
              <a:t>46</a:t>
            </a:fld>
            <a:endParaRPr lang="en-US"/>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8F7CC7C9-7BCE-46B8-A3A2-BD5432B5696A}"/>
              </a:ext>
            </a:extLst>
          </p:cNvPr>
          <p:cNvSpPr>
            <a:spLocks noGrp="1"/>
          </p:cNvSpPr>
          <p:nvPr>
            <p:ph type="title"/>
          </p:nvPr>
        </p:nvSpPr>
        <p:spPr/>
        <p:txBody>
          <a:bodyPr/>
          <a:lstStyle/>
          <a:p>
            <a:r>
              <a:rPr lang="en-US" sz="3600" dirty="0">
                <a:latin typeface="+mj-lt"/>
              </a:rPr>
              <a:t>GUI Testing Assignment: Part 1</a:t>
            </a:r>
            <a:endParaRPr lang="en-US" altLang="en-US" dirty="0"/>
          </a:p>
        </p:txBody>
      </p:sp>
      <p:sp>
        <p:nvSpPr>
          <p:cNvPr id="31747" name="Content Placeholder 2">
            <a:extLst>
              <a:ext uri="{FF2B5EF4-FFF2-40B4-BE49-F238E27FC236}">
                <a16:creationId xmlns:a16="http://schemas.microsoft.com/office/drawing/2014/main" id="{4458D77D-3D4D-4768-9E26-6E4B3C8DC0A8}"/>
              </a:ext>
            </a:extLst>
          </p:cNvPr>
          <p:cNvSpPr>
            <a:spLocks noGrp="1"/>
          </p:cNvSpPr>
          <p:nvPr>
            <p:ph idx="1"/>
          </p:nvPr>
        </p:nvSpPr>
        <p:spPr/>
        <p:txBody>
          <a:bodyPr/>
          <a:lstStyle/>
          <a:p>
            <a:r>
              <a:rPr lang="en-US" altLang="en-US" dirty="0"/>
              <a:t>Part 1: Overview</a:t>
            </a:r>
          </a:p>
          <a:p>
            <a:pPr lvl="1"/>
            <a:r>
              <a:rPr lang="en-US" altLang="en-US" dirty="0"/>
              <a:t>Design test cases against the requirement</a:t>
            </a:r>
          </a:p>
          <a:p>
            <a:pPr lvl="2"/>
            <a:r>
              <a:rPr lang="en-US" altLang="en-US" dirty="0"/>
              <a:t>The tests should consider</a:t>
            </a:r>
          </a:p>
          <a:p>
            <a:pPr lvl="3"/>
            <a:r>
              <a:rPr lang="en-US" altLang="en-US" dirty="0">
                <a:latin typeface="Arial" panose="020B0604020202020204" pitchFamily="34" charset="0"/>
              </a:rPr>
              <a:t>all possible cases</a:t>
            </a:r>
          </a:p>
          <a:p>
            <a:pPr lvl="3"/>
            <a:r>
              <a:rPr lang="en-US" altLang="en-US" dirty="0">
                <a:latin typeface="Arial" panose="020B0604020202020204" pitchFamily="34" charset="0"/>
              </a:rPr>
              <a:t>equivalence class partitioning</a:t>
            </a:r>
          </a:p>
          <a:p>
            <a:pPr lvl="1"/>
            <a:r>
              <a:rPr lang="en-US" altLang="en-US" dirty="0"/>
              <a:t>Implement Selenium WebDriver Script for “Add new class”</a:t>
            </a:r>
          </a:p>
          <a:p>
            <a:pPr lvl="2"/>
            <a:endParaRPr lang="en-US" altLang="en-US" dirty="0"/>
          </a:p>
        </p:txBody>
      </p:sp>
      <p:sp>
        <p:nvSpPr>
          <p:cNvPr id="4" name="Rounded Rectangle 3">
            <a:extLst>
              <a:ext uri="{FF2B5EF4-FFF2-40B4-BE49-F238E27FC236}">
                <a16:creationId xmlns:a16="http://schemas.microsoft.com/office/drawing/2014/main" id="{E3A4C553-0F19-427C-AAC3-EDA293C407A5}"/>
              </a:ext>
            </a:extLst>
          </p:cNvPr>
          <p:cNvSpPr/>
          <p:nvPr/>
        </p:nvSpPr>
        <p:spPr bwMode="auto">
          <a:xfrm>
            <a:off x="714375" y="4718050"/>
            <a:ext cx="1500188"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test cases</a:t>
            </a:r>
          </a:p>
        </p:txBody>
      </p:sp>
      <p:sp>
        <p:nvSpPr>
          <p:cNvPr id="5" name="Rounded Rectangle 4">
            <a:extLst>
              <a:ext uri="{FF2B5EF4-FFF2-40B4-BE49-F238E27FC236}">
                <a16:creationId xmlns:a16="http://schemas.microsoft.com/office/drawing/2014/main" id="{16495628-452D-45C6-A063-6B36F09A7A4D}"/>
              </a:ext>
            </a:extLst>
          </p:cNvPr>
          <p:cNvSpPr/>
          <p:nvPr/>
        </p:nvSpPr>
        <p:spPr bwMode="auto">
          <a:xfrm>
            <a:off x="3429000" y="4718050"/>
            <a:ext cx="2286000"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a:t>
            </a:r>
            <a:r>
              <a:rPr lang="en-US" sz="2000" dirty="0" err="1">
                <a:effectLst>
                  <a:outerShdw blurRad="38100" dist="38100" dir="2700000" algn="tl">
                    <a:srgbClr val="000000">
                      <a:alpha val="43137"/>
                    </a:srgbClr>
                  </a:outerShdw>
                </a:effectLst>
              </a:rPr>
              <a:t>WebDriver</a:t>
            </a:r>
            <a:r>
              <a:rPr lang="en-US" sz="2000" dirty="0">
                <a:effectLst>
                  <a:outerShdw blurRad="38100" dist="38100" dir="2700000" algn="tl">
                    <a:srgbClr val="000000">
                      <a:alpha val="43137"/>
                    </a:srgbClr>
                  </a:outerShdw>
                </a:effectLst>
              </a:rPr>
              <a:t> test template</a:t>
            </a:r>
          </a:p>
        </p:txBody>
      </p:sp>
      <p:sp>
        <p:nvSpPr>
          <p:cNvPr id="6" name="Right Arrow 5">
            <a:extLst>
              <a:ext uri="{FF2B5EF4-FFF2-40B4-BE49-F238E27FC236}">
                <a16:creationId xmlns:a16="http://schemas.microsoft.com/office/drawing/2014/main" id="{8B34D076-6F68-4EAF-AB0F-5741FC68B560}"/>
              </a:ext>
            </a:extLst>
          </p:cNvPr>
          <p:cNvSpPr/>
          <p:nvPr/>
        </p:nvSpPr>
        <p:spPr bwMode="auto">
          <a:xfrm>
            <a:off x="2286000" y="4857750"/>
            <a:ext cx="1071563" cy="550863"/>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input</a:t>
            </a:r>
            <a:endParaRPr lang="en-US" dirty="0">
              <a:effectLst>
                <a:outerShdw blurRad="38100" dist="38100" dir="2700000" algn="tl">
                  <a:srgbClr val="000000">
                    <a:alpha val="43137"/>
                  </a:srgbClr>
                </a:outerShdw>
              </a:effectLst>
            </a:endParaRPr>
          </a:p>
        </p:txBody>
      </p:sp>
      <p:sp>
        <p:nvSpPr>
          <p:cNvPr id="7" name="Right Arrow 6">
            <a:extLst>
              <a:ext uri="{FF2B5EF4-FFF2-40B4-BE49-F238E27FC236}">
                <a16:creationId xmlns:a16="http://schemas.microsoft.com/office/drawing/2014/main" id="{38BC5915-3F03-421D-8D5C-FF51E58AC911}"/>
              </a:ext>
            </a:extLst>
          </p:cNvPr>
          <p:cNvSpPr/>
          <p:nvPr/>
        </p:nvSpPr>
        <p:spPr bwMode="auto">
          <a:xfrm>
            <a:off x="5786438" y="4857750"/>
            <a:ext cx="1071562" cy="550863"/>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output</a:t>
            </a:r>
            <a:endParaRPr lang="en-US" dirty="0">
              <a:effectLst>
                <a:outerShdw blurRad="38100" dist="38100" dir="2700000" algn="tl">
                  <a:srgbClr val="000000">
                    <a:alpha val="43137"/>
                  </a:srgbClr>
                </a:outerShdw>
              </a:effectLst>
            </a:endParaRPr>
          </a:p>
        </p:txBody>
      </p:sp>
      <p:sp>
        <p:nvSpPr>
          <p:cNvPr id="8" name="Rounded Rectangle 7">
            <a:extLst>
              <a:ext uri="{FF2B5EF4-FFF2-40B4-BE49-F238E27FC236}">
                <a16:creationId xmlns:a16="http://schemas.microsoft.com/office/drawing/2014/main" id="{3D943A69-3D12-4898-95A1-298452C6B5C8}"/>
              </a:ext>
            </a:extLst>
          </p:cNvPr>
          <p:cNvSpPr/>
          <p:nvPr/>
        </p:nvSpPr>
        <p:spPr bwMode="auto">
          <a:xfrm>
            <a:off x="6929438" y="4714875"/>
            <a:ext cx="1500187" cy="78263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Test </a:t>
            </a:r>
          </a:p>
          <a:p>
            <a:pPr algn="ctr" eaLnBrk="0" hangingPunct="0">
              <a:defRPr/>
            </a:pPr>
            <a:r>
              <a:rPr lang="en-US" sz="2000" dirty="0">
                <a:effectLst>
                  <a:outerShdw blurRad="38100" dist="38100" dir="2700000" algn="tl">
                    <a:srgbClr val="000000">
                      <a:alpha val="43137"/>
                    </a:srgbClr>
                  </a:outerShdw>
                </a:effectLst>
              </a:rPr>
              <a:t>results</a:t>
            </a:r>
          </a:p>
        </p:txBody>
      </p:sp>
      <p:sp>
        <p:nvSpPr>
          <p:cNvPr id="2" name="Slide Number Placeholder 1">
            <a:extLst>
              <a:ext uri="{FF2B5EF4-FFF2-40B4-BE49-F238E27FC236}">
                <a16:creationId xmlns:a16="http://schemas.microsoft.com/office/drawing/2014/main" id="{AF5E341B-B19D-4306-B310-0D2101B7E270}"/>
              </a:ext>
            </a:extLst>
          </p:cNvPr>
          <p:cNvSpPr>
            <a:spLocks noGrp="1"/>
          </p:cNvSpPr>
          <p:nvPr>
            <p:ph type="sldNum" sz="quarter" idx="12"/>
          </p:nvPr>
        </p:nvSpPr>
        <p:spPr/>
        <p:txBody>
          <a:bodyPr/>
          <a:lstStyle/>
          <a:p>
            <a:pPr>
              <a:defRPr/>
            </a:pPr>
            <a:fld id="{62EB0AC8-263E-4BC2-8316-EF38483797F6}" type="slidenum">
              <a:rPr lang="en-US" smtClean="0"/>
              <a:pPr>
                <a:defRPr/>
              </a:pPr>
              <a:t>47</a:t>
            </a:fld>
            <a:endParaRPr lang="en-US"/>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0B121980-F234-413A-9B56-67D2F1B46245}"/>
              </a:ext>
            </a:extLst>
          </p:cNvPr>
          <p:cNvSpPr>
            <a:spLocks noGrp="1"/>
          </p:cNvSpPr>
          <p:nvPr>
            <p:ph type="title"/>
          </p:nvPr>
        </p:nvSpPr>
        <p:spPr/>
        <p:txBody>
          <a:bodyPr/>
          <a:lstStyle/>
          <a:p>
            <a:r>
              <a:rPr lang="en-US" altLang="en-US" dirty="0"/>
              <a:t>Part 1: requirement analysis</a:t>
            </a:r>
          </a:p>
        </p:txBody>
      </p:sp>
      <p:sp>
        <p:nvSpPr>
          <p:cNvPr id="3" name="Content Placeholder 2">
            <a:extLst>
              <a:ext uri="{FF2B5EF4-FFF2-40B4-BE49-F238E27FC236}">
                <a16:creationId xmlns:a16="http://schemas.microsoft.com/office/drawing/2014/main" id="{5FADAA59-CB3B-4B26-A31D-FB051EEF8D5B}"/>
              </a:ext>
            </a:extLst>
          </p:cNvPr>
          <p:cNvSpPr>
            <a:spLocks noGrp="1"/>
          </p:cNvSpPr>
          <p:nvPr>
            <p:ph idx="1"/>
          </p:nvPr>
        </p:nvSpPr>
        <p:spPr/>
        <p:txBody>
          <a:bodyPr/>
          <a:lstStyle/>
          <a:p>
            <a:pPr>
              <a:defRPr/>
            </a:pPr>
            <a:r>
              <a:rPr lang="en-US" dirty="0"/>
              <a:t>Requirement for values entered/selected</a:t>
            </a:r>
          </a:p>
          <a:p>
            <a:pPr lvl="1">
              <a:defRPr/>
            </a:pPr>
            <a:r>
              <a:rPr lang="en-US" sz="1800" b="1" dirty="0">
                <a:solidFill>
                  <a:schemeClr val="tx1"/>
                </a:solidFill>
                <a:ea typeface="+mn-ea"/>
                <a:cs typeface="+mn-cs"/>
              </a:rPr>
              <a:t>[R-1] Class Name</a:t>
            </a:r>
            <a:r>
              <a:rPr lang="en-US" sz="1800" dirty="0">
                <a:solidFill>
                  <a:schemeClr val="tx1"/>
                </a:solidFill>
                <a:ea typeface="+mn-ea"/>
                <a:cs typeface="+mn-cs"/>
              </a:rPr>
              <a:t> : alphabets and numbers are allowed.</a:t>
            </a:r>
          </a:p>
          <a:p>
            <a:pPr lvl="1">
              <a:defRPr/>
            </a:pPr>
            <a:r>
              <a:rPr lang="en-US" sz="1800" b="1" dirty="0">
                <a:solidFill>
                  <a:schemeClr val="tx1"/>
                </a:solidFill>
                <a:ea typeface="+mn-ea"/>
                <a:cs typeface="+mn-cs"/>
              </a:rPr>
              <a:t>[R-2] Section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[R-3] Room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[R-4] Period Number</a:t>
            </a:r>
            <a:r>
              <a:rPr lang="en-US" sz="1800" dirty="0">
                <a:solidFill>
                  <a:schemeClr val="tx1"/>
                </a:solidFill>
                <a:ea typeface="+mn-ea"/>
                <a:cs typeface="+mn-cs"/>
              </a:rPr>
              <a:t> : only numbers are allowed.</a:t>
            </a:r>
          </a:p>
          <a:p>
            <a:pPr lvl="1">
              <a:defRPr/>
            </a:pPr>
            <a:r>
              <a:rPr lang="en-US" sz="1800" b="1" dirty="0">
                <a:solidFill>
                  <a:schemeClr val="tx1"/>
                </a:solidFill>
                <a:ea typeface="+mn-ea"/>
                <a:cs typeface="+mn-cs"/>
              </a:rPr>
              <a:t>[R-5] All textbox fields</a:t>
            </a:r>
            <a:r>
              <a:rPr lang="en-US" sz="1800" dirty="0">
                <a:solidFill>
                  <a:schemeClr val="tx1"/>
                </a:solidFill>
                <a:ea typeface="+mn-ea"/>
                <a:cs typeface="+mn-cs"/>
              </a:rPr>
              <a:t> : no Cross-Site Scripting (XSS) injection vulnerabilities.</a:t>
            </a:r>
          </a:p>
          <a:p>
            <a:pPr lvl="1">
              <a:defRPr/>
            </a:pPr>
            <a:endParaRPr lang="en-US" dirty="0"/>
          </a:p>
        </p:txBody>
      </p:sp>
      <p:pic>
        <p:nvPicPr>
          <p:cNvPr id="32772" name="Picture 2" descr="http://www.cs.purdue.edu/homes/zheng16/490/add.jpg">
            <a:extLst>
              <a:ext uri="{FF2B5EF4-FFF2-40B4-BE49-F238E27FC236}">
                <a16:creationId xmlns:a16="http://schemas.microsoft.com/office/drawing/2014/main" id="{0F727AC0-BD0E-4891-B14B-F187673DB4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3651"/>
          <a:stretch>
            <a:fillRect/>
          </a:stretch>
        </p:blipFill>
        <p:spPr bwMode="auto">
          <a:xfrm>
            <a:off x="1502322" y="3175000"/>
            <a:ext cx="6139356" cy="3296821"/>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D3BCC1B-D864-40E6-8180-B61C92598914}"/>
              </a:ext>
            </a:extLst>
          </p:cNvPr>
          <p:cNvSpPr>
            <a:spLocks noGrp="1"/>
          </p:cNvSpPr>
          <p:nvPr>
            <p:ph type="sldNum" sz="quarter" idx="12"/>
          </p:nvPr>
        </p:nvSpPr>
        <p:spPr/>
        <p:txBody>
          <a:bodyPr/>
          <a:lstStyle/>
          <a:p>
            <a:pPr>
              <a:defRPr/>
            </a:pPr>
            <a:fld id="{62EB0AC8-263E-4BC2-8316-EF38483797F6}" type="slidenum">
              <a:rPr lang="en-US" smtClean="0"/>
              <a:pPr>
                <a:defRPr/>
              </a:pPr>
              <a:t>48</a:t>
            </a:fld>
            <a:endParaRPr lang="en-US"/>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17BCF043-82F6-4D04-B309-44AE2082D238}"/>
              </a:ext>
            </a:extLst>
          </p:cNvPr>
          <p:cNvSpPr>
            <a:spLocks noGrp="1"/>
          </p:cNvSpPr>
          <p:nvPr>
            <p:ph type="title"/>
          </p:nvPr>
        </p:nvSpPr>
        <p:spPr/>
        <p:txBody>
          <a:bodyPr/>
          <a:lstStyle/>
          <a:p>
            <a:r>
              <a:rPr lang="en-US" altLang="en-US"/>
              <a:t>Part 1: requirement analysis</a:t>
            </a:r>
          </a:p>
        </p:txBody>
      </p:sp>
      <p:sp>
        <p:nvSpPr>
          <p:cNvPr id="3" name="Content Placeholder 2">
            <a:extLst>
              <a:ext uri="{FF2B5EF4-FFF2-40B4-BE49-F238E27FC236}">
                <a16:creationId xmlns:a16="http://schemas.microsoft.com/office/drawing/2014/main" id="{A9D2E068-A19D-4F41-AAC9-D916C8A4B604}"/>
              </a:ext>
            </a:extLst>
          </p:cNvPr>
          <p:cNvSpPr>
            <a:spLocks noGrp="1"/>
          </p:cNvSpPr>
          <p:nvPr>
            <p:ph idx="1"/>
          </p:nvPr>
        </p:nvSpPr>
        <p:spPr/>
        <p:txBody>
          <a:bodyPr/>
          <a:lstStyle/>
          <a:p>
            <a:pPr>
              <a:defRPr/>
            </a:pPr>
            <a:r>
              <a:rPr lang="en-US" dirty="0"/>
              <a:t>Requirement for the “add” function</a:t>
            </a:r>
          </a:p>
          <a:p>
            <a:pPr>
              <a:defRPr/>
            </a:pPr>
            <a:r>
              <a:rPr lang="en-US" dirty="0"/>
              <a:t>After clicking the “Add class” button…</a:t>
            </a:r>
          </a:p>
          <a:p>
            <a:pPr lvl="1">
              <a:defRPr/>
            </a:pPr>
            <a:r>
              <a:rPr lang="en-US" b="1" dirty="0">
                <a:solidFill>
                  <a:schemeClr val="tx1"/>
                </a:solidFill>
                <a:ea typeface="+mn-ea"/>
                <a:cs typeface="+mn-cs"/>
              </a:rPr>
              <a:t>[R-6]</a:t>
            </a:r>
            <a:r>
              <a:rPr lang="en-US" dirty="0">
                <a:solidFill>
                  <a:schemeClr val="tx1"/>
                </a:solidFill>
                <a:ea typeface="+mn-ea"/>
                <a:cs typeface="+mn-cs"/>
              </a:rPr>
              <a:t> The class record added is successfully shown in the table.</a:t>
            </a:r>
          </a:p>
          <a:p>
            <a:pPr lvl="1">
              <a:defRPr/>
            </a:pPr>
            <a:r>
              <a:rPr lang="en-US" b="1" dirty="0">
                <a:solidFill>
                  <a:schemeClr val="tx1"/>
                </a:solidFill>
                <a:ea typeface="+mn-ea"/>
                <a:cs typeface="+mn-cs"/>
              </a:rPr>
              <a:t>[R-7]</a:t>
            </a:r>
            <a:r>
              <a:rPr lang="en-US" dirty="0">
                <a:solidFill>
                  <a:schemeClr val="tx1"/>
                </a:solidFill>
                <a:ea typeface="+mn-ea"/>
                <a:cs typeface="+mn-cs"/>
              </a:rPr>
              <a:t> The values are exactly the same as those were entered or selected.</a:t>
            </a:r>
          </a:p>
          <a:p>
            <a:pPr lvl="1">
              <a:defRPr/>
            </a:pPr>
            <a:endParaRPr lang="en-US" dirty="0">
              <a:solidFill>
                <a:schemeClr val="tx1"/>
              </a:solidFill>
              <a:ea typeface="+mn-ea"/>
              <a:cs typeface="+mn-cs"/>
            </a:endParaRPr>
          </a:p>
          <a:p>
            <a:pPr>
              <a:defRPr/>
            </a:pPr>
            <a:endParaRPr lang="en-US" dirty="0"/>
          </a:p>
          <a:p>
            <a:pPr lvl="1">
              <a:defRPr/>
            </a:pPr>
            <a:endParaRPr lang="en-US" dirty="0"/>
          </a:p>
        </p:txBody>
      </p:sp>
      <p:sp>
        <p:nvSpPr>
          <p:cNvPr id="2" name="Slide Number Placeholder 1">
            <a:extLst>
              <a:ext uri="{FF2B5EF4-FFF2-40B4-BE49-F238E27FC236}">
                <a16:creationId xmlns:a16="http://schemas.microsoft.com/office/drawing/2014/main" id="{4042975A-4184-46D8-8404-E12956385F86}"/>
              </a:ext>
            </a:extLst>
          </p:cNvPr>
          <p:cNvSpPr>
            <a:spLocks noGrp="1"/>
          </p:cNvSpPr>
          <p:nvPr>
            <p:ph type="sldNum" sz="quarter" idx="12"/>
          </p:nvPr>
        </p:nvSpPr>
        <p:spPr/>
        <p:txBody>
          <a:bodyPr/>
          <a:lstStyle/>
          <a:p>
            <a:pPr>
              <a:defRPr/>
            </a:pPr>
            <a:fld id="{62EB0AC8-263E-4BC2-8316-EF38483797F6}" type="slidenum">
              <a:rPr lang="en-US" smtClean="0"/>
              <a:pPr>
                <a:defRPr/>
              </a:pPr>
              <a:t>49</a:t>
            </a:fld>
            <a:endParaRPr lang="en-US"/>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5EA544A6-96F3-400D-A22B-ED76FAA3C44D}"/>
              </a:ext>
            </a:extLst>
          </p:cNvPr>
          <p:cNvSpPr>
            <a:spLocks noGrp="1"/>
          </p:cNvSpPr>
          <p:nvPr>
            <p:ph type="title"/>
          </p:nvPr>
        </p:nvSpPr>
        <p:spPr/>
        <p:txBody>
          <a:bodyPr/>
          <a:lstStyle/>
          <a:p>
            <a:r>
              <a:rPr lang="en-US" altLang="en-US"/>
              <a:t>Uniqueness 3: Performance</a:t>
            </a:r>
          </a:p>
        </p:txBody>
      </p:sp>
      <p:sp>
        <p:nvSpPr>
          <p:cNvPr id="16387" name="Content Placeholder 2">
            <a:extLst>
              <a:ext uri="{FF2B5EF4-FFF2-40B4-BE49-F238E27FC236}">
                <a16:creationId xmlns:a16="http://schemas.microsoft.com/office/drawing/2014/main" id="{833355E8-EE9D-497C-AD6D-B86A37A89B84}"/>
              </a:ext>
            </a:extLst>
          </p:cNvPr>
          <p:cNvSpPr>
            <a:spLocks noGrp="1"/>
          </p:cNvSpPr>
          <p:nvPr>
            <p:ph idx="1"/>
          </p:nvPr>
        </p:nvSpPr>
        <p:spPr/>
        <p:txBody>
          <a:bodyPr/>
          <a:lstStyle/>
          <a:p>
            <a:r>
              <a:rPr lang="en-US" altLang="en-US" dirty="0"/>
              <a:t>Performance is crucial to the success of a web app</a:t>
            </a:r>
          </a:p>
          <a:p>
            <a:pPr lvl="1"/>
            <a:r>
              <a:rPr lang="en-US" altLang="en-US" sz="2800" dirty="0"/>
              <a:t>Recall the experience to register for a class in the first days of the semester…</a:t>
            </a:r>
          </a:p>
          <a:p>
            <a:pPr lvl="1"/>
            <a:r>
              <a:rPr lang="en-US" altLang="en-US" sz="2800" dirty="0"/>
              <a:t>Are the servers powerful enough?</a:t>
            </a:r>
          </a:p>
          <a:p>
            <a:endParaRPr lang="en-US" altLang="en-US" b="1" dirty="0">
              <a:solidFill>
                <a:srgbClr val="0000FF"/>
              </a:solidFill>
            </a:endParaRPr>
          </a:p>
          <a:p>
            <a:r>
              <a:rPr lang="en-US" altLang="en-US" dirty="0"/>
              <a:t>Performance testing evaluates system performance under normal and heavy usage</a:t>
            </a:r>
          </a:p>
          <a:p>
            <a:pPr lvl="1"/>
            <a:r>
              <a:rPr lang="en-US" altLang="en-US" dirty="0"/>
              <a:t>Load testing</a:t>
            </a:r>
          </a:p>
          <a:p>
            <a:pPr lvl="2"/>
            <a:r>
              <a:rPr lang="en-US" altLang="en-US" sz="2400" dirty="0"/>
              <a:t>For </a:t>
            </a:r>
            <a:r>
              <a:rPr lang="en-US" altLang="en-US" sz="2400" b="1" dirty="0">
                <a:solidFill>
                  <a:srgbClr val="C00000"/>
                </a:solidFill>
              </a:rPr>
              <a:t>expected</a:t>
            </a:r>
            <a:r>
              <a:rPr lang="en-US" altLang="en-US" sz="2400" dirty="0"/>
              <a:t> concurrent number of users</a:t>
            </a:r>
          </a:p>
          <a:p>
            <a:pPr lvl="1"/>
            <a:r>
              <a:rPr lang="en-US" altLang="en-US" dirty="0"/>
              <a:t>Stress testing</a:t>
            </a:r>
          </a:p>
          <a:p>
            <a:pPr lvl="2"/>
            <a:r>
              <a:rPr lang="en-US" altLang="en-US" sz="2400" dirty="0"/>
              <a:t>To understand the upper </a:t>
            </a:r>
            <a:r>
              <a:rPr lang="en-US" altLang="en-US" sz="2400" b="1" dirty="0">
                <a:solidFill>
                  <a:srgbClr val="C00000"/>
                </a:solidFill>
              </a:rPr>
              <a:t>limits</a:t>
            </a:r>
            <a:r>
              <a:rPr lang="en-US" altLang="en-US" sz="2400" dirty="0"/>
              <a:t> of capacity</a:t>
            </a:r>
            <a:endParaRPr lang="en-US" altLang="en-US" dirty="0"/>
          </a:p>
          <a:p>
            <a:r>
              <a:rPr lang="en-US" altLang="en-US" dirty="0">
                <a:solidFill>
                  <a:srgbClr val="C00000"/>
                </a:solidFill>
              </a:rPr>
              <a:t>Performance testing</a:t>
            </a:r>
            <a:r>
              <a:rPr lang="en-US" altLang="en-US" dirty="0"/>
              <a:t> can be automated (</a:t>
            </a:r>
            <a:r>
              <a:rPr lang="en-US" altLang="en-US" b="1" dirty="0"/>
              <a:t>Lecture 12</a:t>
            </a:r>
            <a:r>
              <a:rPr lang="en-US" altLang="en-US" dirty="0"/>
              <a:t>)</a:t>
            </a:r>
          </a:p>
          <a:p>
            <a:endParaRPr lang="en-US" altLang="en-US" sz="2400" dirty="0"/>
          </a:p>
        </p:txBody>
      </p:sp>
      <p:sp>
        <p:nvSpPr>
          <p:cNvPr id="2" name="Slide Number Placeholder 1">
            <a:extLst>
              <a:ext uri="{FF2B5EF4-FFF2-40B4-BE49-F238E27FC236}">
                <a16:creationId xmlns:a16="http://schemas.microsoft.com/office/drawing/2014/main" id="{B4594327-CBE0-4E8B-AB81-0BF0EBF1743D}"/>
              </a:ext>
            </a:extLst>
          </p:cNvPr>
          <p:cNvSpPr>
            <a:spLocks noGrp="1"/>
          </p:cNvSpPr>
          <p:nvPr>
            <p:ph type="sldNum" sz="quarter" idx="12"/>
          </p:nvPr>
        </p:nvSpPr>
        <p:spPr/>
        <p:txBody>
          <a:bodyPr/>
          <a:lstStyle/>
          <a:p>
            <a:pPr>
              <a:defRPr/>
            </a:pPr>
            <a:fld id="{62EB0AC8-263E-4BC2-8316-EF38483797F6}" type="slidenum">
              <a:rPr lang="en-US" smtClean="0"/>
              <a:pPr>
                <a:defRPr/>
              </a:pPr>
              <a:t>5</a:t>
            </a:fld>
            <a:endParaRPr 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C0082BA-F4A0-4335-A8E9-694F24409C9A}"/>
              </a:ext>
            </a:extLst>
          </p:cNvPr>
          <p:cNvSpPr>
            <a:spLocks noGrp="1"/>
          </p:cNvSpPr>
          <p:nvPr>
            <p:ph type="title"/>
          </p:nvPr>
        </p:nvSpPr>
        <p:spPr/>
        <p:txBody>
          <a:bodyPr/>
          <a:lstStyle/>
          <a:p>
            <a:r>
              <a:rPr lang="en-US" altLang="en-US" dirty="0"/>
              <a:t>Part 1: Design testcases</a:t>
            </a:r>
          </a:p>
        </p:txBody>
      </p:sp>
      <p:sp>
        <p:nvSpPr>
          <p:cNvPr id="34819" name="Content Placeholder 2">
            <a:extLst>
              <a:ext uri="{FF2B5EF4-FFF2-40B4-BE49-F238E27FC236}">
                <a16:creationId xmlns:a16="http://schemas.microsoft.com/office/drawing/2014/main" id="{7401ECD3-298C-4EA8-9D62-62A87A501CE6}"/>
              </a:ext>
            </a:extLst>
          </p:cNvPr>
          <p:cNvSpPr>
            <a:spLocks noGrp="1"/>
          </p:cNvSpPr>
          <p:nvPr>
            <p:ph idx="1"/>
          </p:nvPr>
        </p:nvSpPr>
        <p:spPr/>
        <p:txBody>
          <a:bodyPr/>
          <a:lstStyle/>
          <a:p>
            <a:r>
              <a:rPr lang="en-US" altLang="en-US" sz="2400" dirty="0"/>
              <a:t>For each requirement, design test cases</a:t>
            </a:r>
          </a:p>
          <a:p>
            <a:r>
              <a:rPr lang="en-US" altLang="en-US" sz="2400" dirty="0"/>
              <a:t>Only need test one field in each case</a:t>
            </a:r>
          </a:p>
          <a:p>
            <a:pPr lvl="1"/>
            <a:r>
              <a:rPr lang="en-US" altLang="en-US" sz="2000" dirty="0"/>
              <a:t>Do not need consider combinations of </a:t>
            </a:r>
            <a:r>
              <a:rPr lang="en-US" altLang="en-US" sz="2000" dirty="0" err="1"/>
              <a:t>fileds</a:t>
            </a:r>
            <a:endParaRPr lang="en-US" altLang="en-US" sz="2000" dirty="0"/>
          </a:p>
          <a:p>
            <a:r>
              <a:rPr lang="en-US" altLang="en-US" sz="2400" i="1" dirty="0"/>
              <a:t>E.g. </a:t>
            </a:r>
          </a:p>
          <a:p>
            <a:pPr lvl="1"/>
            <a:r>
              <a:rPr lang="en-US" altLang="en-US" sz="1800" b="1" dirty="0">
                <a:solidFill>
                  <a:schemeClr val="tx1"/>
                </a:solidFill>
              </a:rPr>
              <a:t>[R-1] Class Name</a:t>
            </a:r>
            <a:r>
              <a:rPr lang="en-US" altLang="en-US" sz="1800" dirty="0">
                <a:solidFill>
                  <a:schemeClr val="tx1"/>
                </a:solidFill>
              </a:rPr>
              <a:t> : alphabets and numbers are allowed.</a:t>
            </a:r>
          </a:p>
          <a:p>
            <a:pPr lvl="1"/>
            <a:r>
              <a:rPr lang="en-US" altLang="en-US" sz="1800" dirty="0">
                <a:solidFill>
                  <a:schemeClr val="tx1"/>
                </a:solidFill>
              </a:rPr>
              <a:t>You need consider all possible cases</a:t>
            </a:r>
          </a:p>
          <a:p>
            <a:pPr lvl="1"/>
            <a:r>
              <a:rPr lang="en-US" altLang="en-US" sz="1800" dirty="0">
                <a:solidFill>
                  <a:schemeClr val="tx1"/>
                </a:solidFill>
              </a:rPr>
              <a:t>Divide the test space and find the equivalence class</a:t>
            </a:r>
          </a:p>
          <a:p>
            <a:pPr lvl="2"/>
            <a:r>
              <a:rPr lang="en-US" altLang="en-US" sz="1600" dirty="0">
                <a:solidFill>
                  <a:schemeClr val="tx1"/>
                </a:solidFill>
              </a:rPr>
              <a:t>Alphabets</a:t>
            </a:r>
          </a:p>
          <a:p>
            <a:pPr lvl="2"/>
            <a:r>
              <a:rPr lang="en-US" altLang="en-US" sz="1600" dirty="0">
                <a:solidFill>
                  <a:schemeClr val="tx1"/>
                </a:solidFill>
              </a:rPr>
              <a:t>Numbers</a:t>
            </a:r>
          </a:p>
          <a:p>
            <a:pPr lvl="2"/>
            <a:r>
              <a:rPr lang="en-US" altLang="en-US" sz="1600" dirty="0">
                <a:solidFill>
                  <a:schemeClr val="tx1"/>
                </a:solidFill>
              </a:rPr>
              <a:t>….</a:t>
            </a:r>
          </a:p>
          <a:p>
            <a:pPr lvl="2"/>
            <a:endParaRPr lang="en-US" altLang="en-US" sz="1600" dirty="0">
              <a:solidFill>
                <a:schemeClr val="tx1"/>
              </a:solidFill>
            </a:endParaRPr>
          </a:p>
          <a:p>
            <a:r>
              <a:rPr lang="en-US" altLang="en-US" sz="2400" dirty="0"/>
              <a:t>The test case format is defined</a:t>
            </a:r>
          </a:p>
          <a:p>
            <a:pPr lvl="1"/>
            <a:r>
              <a:rPr lang="en-US" altLang="en-US" sz="2000" dirty="0">
                <a:solidFill>
                  <a:schemeClr val="tx1"/>
                </a:solidFill>
              </a:rPr>
              <a:t>Test cases will be used as input to your WebDriver Script</a:t>
            </a:r>
          </a:p>
          <a:p>
            <a:pPr lvl="1"/>
            <a:endParaRPr lang="en-US" altLang="en-US" sz="2000" dirty="0"/>
          </a:p>
        </p:txBody>
      </p:sp>
      <p:sp>
        <p:nvSpPr>
          <p:cNvPr id="2" name="Slide Number Placeholder 1">
            <a:extLst>
              <a:ext uri="{FF2B5EF4-FFF2-40B4-BE49-F238E27FC236}">
                <a16:creationId xmlns:a16="http://schemas.microsoft.com/office/drawing/2014/main" id="{F5C63D6F-4AAC-40B5-916B-58EAC1B86E31}"/>
              </a:ext>
            </a:extLst>
          </p:cNvPr>
          <p:cNvSpPr>
            <a:spLocks noGrp="1"/>
          </p:cNvSpPr>
          <p:nvPr>
            <p:ph type="sldNum" sz="quarter" idx="12"/>
          </p:nvPr>
        </p:nvSpPr>
        <p:spPr/>
        <p:txBody>
          <a:bodyPr/>
          <a:lstStyle/>
          <a:p>
            <a:pPr>
              <a:defRPr/>
            </a:pPr>
            <a:fld id="{62EB0AC8-263E-4BC2-8316-EF38483797F6}" type="slidenum">
              <a:rPr lang="en-US" smtClean="0"/>
              <a:pPr>
                <a:defRPr/>
              </a:pPr>
              <a:t>50</a:t>
            </a:fld>
            <a:endParaRPr lang="en-US"/>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115F58B6-78A3-480E-8A5B-F33107F778C9}"/>
              </a:ext>
            </a:extLst>
          </p:cNvPr>
          <p:cNvSpPr>
            <a:spLocks noGrp="1"/>
          </p:cNvSpPr>
          <p:nvPr>
            <p:ph type="title"/>
          </p:nvPr>
        </p:nvSpPr>
        <p:spPr/>
        <p:txBody>
          <a:bodyPr/>
          <a:lstStyle/>
          <a:p>
            <a:r>
              <a:rPr lang="en-US" altLang="en-US" sz="3200" dirty="0"/>
              <a:t>Part 1: Implement WebDriver Script</a:t>
            </a:r>
          </a:p>
        </p:txBody>
      </p:sp>
      <p:sp>
        <p:nvSpPr>
          <p:cNvPr id="35843" name="Content Placeholder 2">
            <a:extLst>
              <a:ext uri="{FF2B5EF4-FFF2-40B4-BE49-F238E27FC236}">
                <a16:creationId xmlns:a16="http://schemas.microsoft.com/office/drawing/2014/main" id="{E453DE2A-E8E8-4360-BFF0-978522967159}"/>
              </a:ext>
            </a:extLst>
          </p:cNvPr>
          <p:cNvSpPr>
            <a:spLocks noGrp="1"/>
          </p:cNvSpPr>
          <p:nvPr>
            <p:ph idx="1"/>
          </p:nvPr>
        </p:nvSpPr>
        <p:spPr/>
        <p:txBody>
          <a:bodyPr/>
          <a:lstStyle/>
          <a:p>
            <a:r>
              <a:rPr lang="en-US" altLang="en-US" dirty="0"/>
              <a:t> In WebDriver script, Simulate the user action</a:t>
            </a:r>
          </a:p>
          <a:p>
            <a:pPr lvl="1"/>
            <a:r>
              <a:rPr lang="en-US" altLang="en-US" dirty="0"/>
              <a:t>Navigate to the subject page</a:t>
            </a:r>
          </a:p>
          <a:p>
            <a:pPr lvl="1"/>
            <a:r>
              <a:rPr lang="en-US" altLang="en-US" dirty="0"/>
              <a:t>Enter values into </a:t>
            </a:r>
            <a:r>
              <a:rPr lang="en-US" altLang="en-US" dirty="0" err="1"/>
              <a:t>textboxs</a:t>
            </a:r>
            <a:r>
              <a:rPr lang="en-US" altLang="en-US" dirty="0"/>
              <a:t> based on input values</a:t>
            </a:r>
          </a:p>
          <a:p>
            <a:pPr lvl="1"/>
            <a:r>
              <a:rPr lang="en-US" altLang="en-US" dirty="0"/>
              <a:t>Select options based on input values</a:t>
            </a:r>
          </a:p>
          <a:p>
            <a:pPr lvl="1"/>
            <a:r>
              <a:rPr lang="en-US" altLang="en-US" dirty="0"/>
              <a:t>Click the “add class” button</a:t>
            </a:r>
          </a:p>
          <a:p>
            <a:pPr lvl="1"/>
            <a:r>
              <a:rPr lang="en-US" altLang="en-US" dirty="0"/>
              <a:t>Check the result against the requirements</a:t>
            </a:r>
          </a:p>
          <a:p>
            <a:pPr lvl="1"/>
            <a:endParaRPr lang="en-US" altLang="en-US" dirty="0"/>
          </a:p>
          <a:p>
            <a:r>
              <a:rPr lang="en-US" altLang="en-US" dirty="0"/>
              <a:t>Run all your test cases and report the results.</a:t>
            </a:r>
          </a:p>
          <a:p>
            <a:endParaRPr lang="en-US" altLang="en-US" dirty="0"/>
          </a:p>
        </p:txBody>
      </p:sp>
      <p:sp>
        <p:nvSpPr>
          <p:cNvPr id="2" name="Slide Number Placeholder 1">
            <a:extLst>
              <a:ext uri="{FF2B5EF4-FFF2-40B4-BE49-F238E27FC236}">
                <a16:creationId xmlns:a16="http://schemas.microsoft.com/office/drawing/2014/main" id="{7BE0D4A6-1329-47E3-AADE-FC3FC8A868DF}"/>
              </a:ext>
            </a:extLst>
          </p:cNvPr>
          <p:cNvSpPr>
            <a:spLocks noGrp="1"/>
          </p:cNvSpPr>
          <p:nvPr>
            <p:ph type="sldNum" sz="quarter" idx="12"/>
          </p:nvPr>
        </p:nvSpPr>
        <p:spPr/>
        <p:txBody>
          <a:bodyPr/>
          <a:lstStyle/>
          <a:p>
            <a:pPr>
              <a:defRPr/>
            </a:pPr>
            <a:fld id="{62EB0AC8-263E-4BC2-8316-EF38483797F6}" type="slidenum">
              <a:rPr lang="en-US" smtClean="0"/>
              <a:pPr>
                <a:defRPr/>
              </a:pPr>
              <a:t>51</a:t>
            </a:fld>
            <a:endParaRPr lang="en-US"/>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8E3B7F74-3CD0-4716-AC92-F333F1A6551F}"/>
              </a:ext>
            </a:extLst>
          </p:cNvPr>
          <p:cNvSpPr>
            <a:spLocks noGrp="1"/>
          </p:cNvSpPr>
          <p:nvPr>
            <p:ph type="title"/>
          </p:nvPr>
        </p:nvSpPr>
        <p:spPr/>
        <p:txBody>
          <a:bodyPr/>
          <a:lstStyle/>
          <a:p>
            <a:r>
              <a:rPr lang="en-US" sz="3600" dirty="0">
                <a:latin typeface="+mj-lt"/>
              </a:rPr>
              <a:t>GUI Testing Assignment: Part 2</a:t>
            </a:r>
            <a:endParaRPr lang="en-US" altLang="en-US" dirty="0"/>
          </a:p>
        </p:txBody>
      </p:sp>
      <p:sp>
        <p:nvSpPr>
          <p:cNvPr id="36867" name="Content Placeholder 2">
            <a:extLst>
              <a:ext uri="{FF2B5EF4-FFF2-40B4-BE49-F238E27FC236}">
                <a16:creationId xmlns:a16="http://schemas.microsoft.com/office/drawing/2014/main" id="{4A6DC5FC-F3FB-4A1A-8882-8A376D122E33}"/>
              </a:ext>
            </a:extLst>
          </p:cNvPr>
          <p:cNvSpPr>
            <a:spLocks noGrp="1"/>
          </p:cNvSpPr>
          <p:nvPr>
            <p:ph idx="1"/>
          </p:nvPr>
        </p:nvSpPr>
        <p:spPr/>
        <p:txBody>
          <a:bodyPr/>
          <a:lstStyle/>
          <a:p>
            <a:r>
              <a:rPr lang="en-US" altLang="en-US"/>
              <a:t>Part 2: Pair wise testing</a:t>
            </a:r>
          </a:p>
          <a:p>
            <a:pPr lvl="1"/>
            <a:r>
              <a:rPr lang="en-US" altLang="en-US"/>
              <a:t>Use an existing pair wise testing tool fire-eye</a:t>
            </a:r>
          </a:p>
          <a:p>
            <a:pPr lvl="1"/>
            <a:r>
              <a:rPr lang="en-US" altLang="en-US"/>
              <a:t>Largely you may reuse the WebDriver template in Part 1</a:t>
            </a:r>
          </a:p>
          <a:p>
            <a:pPr lvl="1"/>
            <a:endParaRPr lang="en-US" altLang="en-US"/>
          </a:p>
        </p:txBody>
      </p:sp>
      <p:sp>
        <p:nvSpPr>
          <p:cNvPr id="4" name="Rounded Rectangle 3">
            <a:extLst>
              <a:ext uri="{FF2B5EF4-FFF2-40B4-BE49-F238E27FC236}">
                <a16:creationId xmlns:a16="http://schemas.microsoft.com/office/drawing/2014/main" id="{60C56424-9602-4F16-9C1D-3EA21CA57DA6}"/>
              </a:ext>
            </a:extLst>
          </p:cNvPr>
          <p:cNvSpPr/>
          <p:nvPr/>
        </p:nvSpPr>
        <p:spPr bwMode="auto">
          <a:xfrm>
            <a:off x="714375" y="5218113"/>
            <a:ext cx="1500188"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test cases</a:t>
            </a:r>
          </a:p>
        </p:txBody>
      </p:sp>
      <p:sp>
        <p:nvSpPr>
          <p:cNvPr id="5" name="Rounded Rectangle 4">
            <a:extLst>
              <a:ext uri="{FF2B5EF4-FFF2-40B4-BE49-F238E27FC236}">
                <a16:creationId xmlns:a16="http://schemas.microsoft.com/office/drawing/2014/main" id="{EF8CEBA0-AE86-450C-93FF-7177AFC3C4A1}"/>
              </a:ext>
            </a:extLst>
          </p:cNvPr>
          <p:cNvSpPr/>
          <p:nvPr/>
        </p:nvSpPr>
        <p:spPr bwMode="auto">
          <a:xfrm>
            <a:off x="3429000" y="5218113"/>
            <a:ext cx="2286000"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Your </a:t>
            </a:r>
            <a:r>
              <a:rPr lang="en-US" sz="2000" dirty="0" err="1">
                <a:effectLst>
                  <a:outerShdw blurRad="38100" dist="38100" dir="2700000" algn="tl">
                    <a:srgbClr val="000000">
                      <a:alpha val="43137"/>
                    </a:srgbClr>
                  </a:outerShdw>
                </a:effectLst>
              </a:rPr>
              <a:t>WebDriver</a:t>
            </a:r>
            <a:r>
              <a:rPr lang="en-US" sz="2000" dirty="0">
                <a:effectLst>
                  <a:outerShdw blurRad="38100" dist="38100" dir="2700000" algn="tl">
                    <a:srgbClr val="000000">
                      <a:alpha val="43137"/>
                    </a:srgbClr>
                  </a:outerShdw>
                </a:effectLst>
              </a:rPr>
              <a:t> test template</a:t>
            </a:r>
          </a:p>
        </p:txBody>
      </p:sp>
      <p:sp>
        <p:nvSpPr>
          <p:cNvPr id="6" name="Right Arrow 5">
            <a:extLst>
              <a:ext uri="{FF2B5EF4-FFF2-40B4-BE49-F238E27FC236}">
                <a16:creationId xmlns:a16="http://schemas.microsoft.com/office/drawing/2014/main" id="{FA9DBA03-8479-4CC1-B88D-26199D769037}"/>
              </a:ext>
            </a:extLst>
          </p:cNvPr>
          <p:cNvSpPr/>
          <p:nvPr/>
        </p:nvSpPr>
        <p:spPr bwMode="auto">
          <a:xfrm>
            <a:off x="2286000" y="5357813"/>
            <a:ext cx="1071563"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input</a:t>
            </a:r>
            <a:endParaRPr lang="en-US" dirty="0">
              <a:effectLst>
                <a:outerShdw blurRad="38100" dist="38100" dir="2700000" algn="tl">
                  <a:srgbClr val="000000">
                    <a:alpha val="43137"/>
                  </a:srgbClr>
                </a:outerShdw>
              </a:effectLst>
            </a:endParaRPr>
          </a:p>
        </p:txBody>
      </p:sp>
      <p:sp>
        <p:nvSpPr>
          <p:cNvPr id="7" name="Right Arrow 6">
            <a:extLst>
              <a:ext uri="{FF2B5EF4-FFF2-40B4-BE49-F238E27FC236}">
                <a16:creationId xmlns:a16="http://schemas.microsoft.com/office/drawing/2014/main" id="{49731AB0-5F90-4B70-87D3-FA435C2A1CED}"/>
              </a:ext>
            </a:extLst>
          </p:cNvPr>
          <p:cNvSpPr/>
          <p:nvPr/>
        </p:nvSpPr>
        <p:spPr bwMode="auto">
          <a:xfrm>
            <a:off x="5786438" y="5357813"/>
            <a:ext cx="1071562"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output</a:t>
            </a:r>
            <a:endParaRPr lang="en-US" dirty="0">
              <a:effectLst>
                <a:outerShdw blurRad="38100" dist="38100" dir="2700000" algn="tl">
                  <a:srgbClr val="000000">
                    <a:alpha val="43137"/>
                  </a:srgbClr>
                </a:outerShdw>
              </a:effectLst>
            </a:endParaRPr>
          </a:p>
        </p:txBody>
      </p:sp>
      <p:sp>
        <p:nvSpPr>
          <p:cNvPr id="8" name="Rounded Rectangle 7">
            <a:extLst>
              <a:ext uri="{FF2B5EF4-FFF2-40B4-BE49-F238E27FC236}">
                <a16:creationId xmlns:a16="http://schemas.microsoft.com/office/drawing/2014/main" id="{364ED9F4-0499-4A28-97AA-C407CD933CDC}"/>
              </a:ext>
            </a:extLst>
          </p:cNvPr>
          <p:cNvSpPr/>
          <p:nvPr/>
        </p:nvSpPr>
        <p:spPr bwMode="auto">
          <a:xfrm>
            <a:off x="6929438" y="5214938"/>
            <a:ext cx="1500187"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Test </a:t>
            </a:r>
          </a:p>
          <a:p>
            <a:pPr algn="ctr" eaLnBrk="0" hangingPunct="0">
              <a:defRPr/>
            </a:pPr>
            <a:r>
              <a:rPr lang="en-US" sz="2000" dirty="0">
                <a:effectLst>
                  <a:outerShdw blurRad="38100" dist="38100" dir="2700000" algn="tl">
                    <a:srgbClr val="000000">
                      <a:alpha val="43137"/>
                    </a:srgbClr>
                  </a:outerShdw>
                </a:effectLst>
              </a:rPr>
              <a:t>result</a:t>
            </a:r>
          </a:p>
        </p:txBody>
      </p:sp>
      <p:sp>
        <p:nvSpPr>
          <p:cNvPr id="9" name="Rounded Rectangle 8">
            <a:extLst>
              <a:ext uri="{FF2B5EF4-FFF2-40B4-BE49-F238E27FC236}">
                <a16:creationId xmlns:a16="http://schemas.microsoft.com/office/drawing/2014/main" id="{84A6E871-0830-41CA-B76A-EB92CB2F83E4}"/>
              </a:ext>
            </a:extLst>
          </p:cNvPr>
          <p:cNvSpPr/>
          <p:nvPr/>
        </p:nvSpPr>
        <p:spPr bwMode="auto">
          <a:xfrm>
            <a:off x="642938" y="3214688"/>
            <a:ext cx="1500187" cy="782637"/>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spAutoFit/>
          </a:bodyPr>
          <a:lstStyle/>
          <a:p>
            <a:pPr algn="ctr" eaLnBrk="0" hangingPunct="0">
              <a:defRPr/>
            </a:pPr>
            <a:r>
              <a:rPr lang="en-US" sz="2000" dirty="0">
                <a:effectLst>
                  <a:outerShdw blurRad="38100" dist="38100" dir="2700000" algn="tl">
                    <a:srgbClr val="000000">
                      <a:alpha val="43137"/>
                    </a:srgbClr>
                  </a:outerShdw>
                </a:effectLst>
              </a:rPr>
              <a:t>Test cases generated</a:t>
            </a:r>
          </a:p>
        </p:txBody>
      </p:sp>
      <p:sp>
        <p:nvSpPr>
          <p:cNvPr id="10" name="Right Arrow 9">
            <a:extLst>
              <a:ext uri="{FF2B5EF4-FFF2-40B4-BE49-F238E27FC236}">
                <a16:creationId xmlns:a16="http://schemas.microsoft.com/office/drawing/2014/main" id="{0EB31F03-AF61-4CA6-8ACB-2DA65C775A0C}"/>
              </a:ext>
            </a:extLst>
          </p:cNvPr>
          <p:cNvSpPr/>
          <p:nvPr/>
        </p:nvSpPr>
        <p:spPr bwMode="auto">
          <a:xfrm rot="5400000">
            <a:off x="885825" y="4349751"/>
            <a:ext cx="1106487" cy="550862"/>
          </a:xfrm>
          <a:prstGeom prst="rightArrow">
            <a:avLst>
              <a:gd name="adj1" fmla="val 50000"/>
              <a:gd name="adj2" fmla="val 83951"/>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anchor="ctr">
            <a:spAutoFit/>
          </a:bodyPr>
          <a:lstStyle/>
          <a:p>
            <a:pPr algn="ctr" eaLnBrk="0" hangingPunct="0">
              <a:defRPr/>
            </a:pPr>
            <a:r>
              <a:rPr lang="en-US" sz="1200" dirty="0">
                <a:effectLst>
                  <a:outerShdw blurRad="38100" dist="38100" dir="2700000" algn="tl">
                    <a:srgbClr val="000000">
                      <a:alpha val="43137"/>
                    </a:srgbClr>
                  </a:outerShdw>
                </a:effectLst>
              </a:rPr>
              <a:t>Convert</a:t>
            </a:r>
            <a:endParaRPr lang="en-US" dirty="0">
              <a:effectLst>
                <a:outerShdw blurRad="38100" dist="38100" dir="2700000" algn="tl">
                  <a:srgbClr val="000000">
                    <a:alpha val="43137"/>
                  </a:srgbClr>
                </a:outerShdw>
              </a:effectLst>
            </a:endParaRPr>
          </a:p>
        </p:txBody>
      </p:sp>
      <p:sp>
        <p:nvSpPr>
          <p:cNvPr id="2" name="Slide Number Placeholder 1">
            <a:extLst>
              <a:ext uri="{FF2B5EF4-FFF2-40B4-BE49-F238E27FC236}">
                <a16:creationId xmlns:a16="http://schemas.microsoft.com/office/drawing/2014/main" id="{6CB49BCD-9C9F-4D3D-B6CF-38B15A641D9B}"/>
              </a:ext>
            </a:extLst>
          </p:cNvPr>
          <p:cNvSpPr>
            <a:spLocks noGrp="1"/>
          </p:cNvSpPr>
          <p:nvPr>
            <p:ph type="sldNum" sz="quarter" idx="12"/>
          </p:nvPr>
        </p:nvSpPr>
        <p:spPr/>
        <p:txBody>
          <a:bodyPr/>
          <a:lstStyle/>
          <a:p>
            <a:pPr>
              <a:defRPr/>
            </a:pPr>
            <a:fld id="{62EB0AC8-263E-4BC2-8316-EF38483797F6}" type="slidenum">
              <a:rPr lang="en-US" smtClean="0"/>
              <a:pPr>
                <a:defRPr/>
              </a:pPr>
              <a:t>52</a:t>
            </a:fld>
            <a:endParaRPr lang="en-US"/>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3BD1F7C7-3AE6-4ED0-B1C2-7701E4FD4FE2}"/>
              </a:ext>
            </a:extLst>
          </p:cNvPr>
          <p:cNvSpPr>
            <a:spLocks noGrp="1"/>
          </p:cNvSpPr>
          <p:nvPr>
            <p:ph type="title"/>
          </p:nvPr>
        </p:nvSpPr>
        <p:spPr/>
        <p:txBody>
          <a:bodyPr/>
          <a:lstStyle/>
          <a:p>
            <a:r>
              <a:rPr lang="en-US" altLang="en-US"/>
              <a:t>Part 2: Generate test cases</a:t>
            </a:r>
          </a:p>
        </p:txBody>
      </p:sp>
      <p:sp>
        <p:nvSpPr>
          <p:cNvPr id="37891" name="Content Placeholder 2">
            <a:extLst>
              <a:ext uri="{FF2B5EF4-FFF2-40B4-BE49-F238E27FC236}">
                <a16:creationId xmlns:a16="http://schemas.microsoft.com/office/drawing/2014/main" id="{AF92A874-22A5-4E57-BFA3-F07F35089DEE}"/>
              </a:ext>
            </a:extLst>
          </p:cNvPr>
          <p:cNvSpPr>
            <a:spLocks noGrp="1"/>
          </p:cNvSpPr>
          <p:nvPr>
            <p:ph idx="1"/>
          </p:nvPr>
        </p:nvSpPr>
        <p:spPr/>
        <p:txBody>
          <a:bodyPr/>
          <a:lstStyle/>
          <a:p>
            <a:r>
              <a:rPr lang="en-US" altLang="en-US" dirty="0"/>
              <a:t>Consider the combination of all </a:t>
            </a:r>
            <a:r>
              <a:rPr lang="en-US" altLang="en-US" dirty="0" err="1"/>
              <a:t>textboxs</a:t>
            </a:r>
            <a:r>
              <a:rPr lang="en-US" altLang="en-US" dirty="0"/>
              <a:t>/options</a:t>
            </a:r>
          </a:p>
          <a:p>
            <a:r>
              <a:rPr lang="en-US" altLang="en-US" dirty="0"/>
              <a:t>Use the existing tool, fire-eye, to generate test cases </a:t>
            </a:r>
          </a:p>
          <a:p>
            <a:r>
              <a:rPr lang="en-US" altLang="en-US" dirty="0"/>
              <a:t>Export the test case in “</a:t>
            </a:r>
            <a:r>
              <a:rPr lang="en-US" altLang="en-US" dirty="0" err="1"/>
              <a:t>Nist</a:t>
            </a:r>
            <a:r>
              <a:rPr lang="en-US" altLang="en-US" dirty="0"/>
              <a:t>  form”</a:t>
            </a:r>
          </a:p>
          <a:p>
            <a:endParaRPr lang="en-US" altLang="en-US" dirty="0"/>
          </a:p>
          <a:p>
            <a:r>
              <a:rPr lang="en-US" altLang="en-US" dirty="0"/>
              <a:t>Parse and convert the exported test cases to the form that your WebDriver can accept.</a:t>
            </a:r>
          </a:p>
          <a:p>
            <a:r>
              <a:rPr lang="en-US" altLang="en-US" dirty="0"/>
              <a:t>Run all pair-wise test cases.</a:t>
            </a:r>
          </a:p>
          <a:p>
            <a:r>
              <a:rPr lang="en-US" altLang="en-US" dirty="0"/>
              <a:t>Report the results.</a:t>
            </a:r>
          </a:p>
        </p:txBody>
      </p:sp>
      <p:sp>
        <p:nvSpPr>
          <p:cNvPr id="2" name="Slide Number Placeholder 1">
            <a:extLst>
              <a:ext uri="{FF2B5EF4-FFF2-40B4-BE49-F238E27FC236}">
                <a16:creationId xmlns:a16="http://schemas.microsoft.com/office/drawing/2014/main" id="{F417DDE0-DC3A-4F96-ABEB-0B536129C75C}"/>
              </a:ext>
            </a:extLst>
          </p:cNvPr>
          <p:cNvSpPr>
            <a:spLocks noGrp="1"/>
          </p:cNvSpPr>
          <p:nvPr>
            <p:ph type="sldNum" sz="quarter" idx="12"/>
          </p:nvPr>
        </p:nvSpPr>
        <p:spPr/>
        <p:txBody>
          <a:bodyPr/>
          <a:lstStyle/>
          <a:p>
            <a:pPr>
              <a:defRPr/>
            </a:pPr>
            <a:fld id="{62EB0AC8-263E-4BC2-8316-EF38483797F6}" type="slidenum">
              <a:rPr lang="en-US" smtClean="0"/>
              <a:pPr>
                <a:defRPr/>
              </a:pPr>
              <a:t>53</a:t>
            </a:fld>
            <a:endParaRPr lang="en-US"/>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E0795FB7-F9B8-49F6-B34E-7A56CCFA3895}"/>
              </a:ext>
            </a:extLst>
          </p:cNvPr>
          <p:cNvSpPr>
            <a:spLocks noGrp="1"/>
          </p:cNvSpPr>
          <p:nvPr>
            <p:ph type="title"/>
          </p:nvPr>
        </p:nvSpPr>
        <p:spPr/>
        <p:txBody>
          <a:bodyPr/>
          <a:lstStyle/>
          <a:p>
            <a:r>
              <a:rPr lang="en-US" sz="3600" dirty="0">
                <a:latin typeface="+mj-lt"/>
              </a:rPr>
              <a:t>GUI Testing Assignment: Part 3</a:t>
            </a:r>
            <a:endParaRPr lang="en-US" altLang="en-US" dirty="0"/>
          </a:p>
        </p:txBody>
      </p:sp>
      <p:sp>
        <p:nvSpPr>
          <p:cNvPr id="38915" name="Content Placeholder 2">
            <a:extLst>
              <a:ext uri="{FF2B5EF4-FFF2-40B4-BE49-F238E27FC236}">
                <a16:creationId xmlns:a16="http://schemas.microsoft.com/office/drawing/2014/main" id="{35D350BF-DA21-424E-AFDF-304BA6A4BD07}"/>
              </a:ext>
            </a:extLst>
          </p:cNvPr>
          <p:cNvSpPr>
            <a:spLocks noGrp="1"/>
          </p:cNvSpPr>
          <p:nvPr>
            <p:ph idx="1"/>
          </p:nvPr>
        </p:nvSpPr>
        <p:spPr/>
        <p:txBody>
          <a:bodyPr/>
          <a:lstStyle/>
          <a:p>
            <a:r>
              <a:rPr lang="en-US" altLang="en-US" sz="2400" dirty="0"/>
              <a:t>Solution Design</a:t>
            </a:r>
          </a:p>
          <a:p>
            <a:r>
              <a:rPr lang="en-US" altLang="en-US" sz="2400" dirty="0"/>
              <a:t>Selenium can do more …</a:t>
            </a:r>
          </a:p>
          <a:p>
            <a:endParaRPr lang="en-US" altLang="en-US" sz="2000" dirty="0"/>
          </a:p>
          <a:p>
            <a:r>
              <a:rPr lang="en-US" altLang="en-US" sz="2000" dirty="0"/>
              <a:t>Black Friday is coming, hot items can be sold in a few seconds</a:t>
            </a:r>
          </a:p>
          <a:p>
            <a:endParaRPr lang="en-US" altLang="en-US" sz="2000" dirty="0"/>
          </a:p>
          <a:p>
            <a:r>
              <a:rPr lang="en-US" altLang="en-US" sz="2000" dirty="0"/>
              <a:t>Can you leverage the automated tool and design a practical solution to score a super hot deal?</a:t>
            </a:r>
          </a:p>
          <a:p>
            <a:r>
              <a:rPr lang="en-US" altLang="en-US" sz="2000" dirty="0"/>
              <a:t>Explain</a:t>
            </a:r>
          </a:p>
          <a:p>
            <a:pPr lvl="1"/>
            <a:r>
              <a:rPr lang="en-US" altLang="en-US" sz="1800" dirty="0"/>
              <a:t>What is the challenge</a:t>
            </a:r>
          </a:p>
          <a:p>
            <a:pPr lvl="1"/>
            <a:r>
              <a:rPr lang="en-US" altLang="en-US" sz="1800" dirty="0"/>
              <a:t>What is the possible cases to handle and how?</a:t>
            </a:r>
          </a:p>
          <a:p>
            <a:pPr lvl="2"/>
            <a:r>
              <a:rPr lang="en-US" altLang="en-US" sz="1800" dirty="0"/>
              <a:t>In stock</a:t>
            </a:r>
          </a:p>
          <a:p>
            <a:pPr lvl="2"/>
            <a:r>
              <a:rPr lang="en-US" altLang="en-US" sz="1800" dirty="0"/>
              <a:t>Out of stock</a:t>
            </a:r>
          </a:p>
          <a:p>
            <a:pPr lvl="2"/>
            <a:r>
              <a:rPr lang="en-US" altLang="en-US" sz="1800" dirty="0"/>
              <a:t>Your shopping cart may be reset under what conditions…</a:t>
            </a:r>
          </a:p>
          <a:p>
            <a:pPr lvl="1"/>
            <a:r>
              <a:rPr lang="en-US" altLang="en-US" sz="2000" dirty="0"/>
              <a:t>How to add it into your shopping cart asap</a:t>
            </a:r>
          </a:p>
          <a:p>
            <a:pPr lvl="1"/>
            <a:r>
              <a:rPr lang="en-US" altLang="en-US" sz="2000" dirty="0"/>
              <a:t>How you are going to cooperate with the automated tool</a:t>
            </a:r>
          </a:p>
          <a:p>
            <a:endParaRPr lang="en-US" altLang="en-US" sz="2000" dirty="0"/>
          </a:p>
        </p:txBody>
      </p:sp>
      <p:sp>
        <p:nvSpPr>
          <p:cNvPr id="2" name="Slide Number Placeholder 1">
            <a:extLst>
              <a:ext uri="{FF2B5EF4-FFF2-40B4-BE49-F238E27FC236}">
                <a16:creationId xmlns:a16="http://schemas.microsoft.com/office/drawing/2014/main" id="{BC5C2037-99BB-464B-BA92-426813F411DD}"/>
              </a:ext>
            </a:extLst>
          </p:cNvPr>
          <p:cNvSpPr>
            <a:spLocks noGrp="1"/>
          </p:cNvSpPr>
          <p:nvPr>
            <p:ph type="sldNum" sz="quarter" idx="12"/>
          </p:nvPr>
        </p:nvSpPr>
        <p:spPr/>
        <p:txBody>
          <a:bodyPr/>
          <a:lstStyle/>
          <a:p>
            <a:pPr>
              <a:defRPr/>
            </a:pPr>
            <a:fld id="{62EB0AC8-263E-4BC2-8316-EF38483797F6}" type="slidenum">
              <a:rPr lang="en-US" smtClean="0"/>
              <a:pPr>
                <a:defRPr/>
              </a:pPr>
              <a:t>54</a:t>
            </a:fld>
            <a:endParaRPr lang="en-US"/>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D46468-24ED-E539-0D9E-2A5AFFC49936}"/>
              </a:ext>
            </a:extLst>
          </p:cNvPr>
          <p:cNvSpPr>
            <a:spLocks noGrp="1"/>
          </p:cNvSpPr>
          <p:nvPr>
            <p:ph type="ctrTitle"/>
          </p:nvPr>
        </p:nvSpPr>
        <p:spPr>
          <a:xfrm>
            <a:off x="452761" y="1917774"/>
            <a:ext cx="8273989" cy="2388412"/>
          </a:xfrm>
        </p:spPr>
        <p:txBody>
          <a:bodyPr/>
          <a:lstStyle/>
          <a:p>
            <a:pPr algn="ctr"/>
            <a:r>
              <a:rPr lang="en-US" sz="5400" dirty="0">
                <a:latin typeface="+mj-lt"/>
              </a:rPr>
              <a:t>GUI Testing Appendix:</a:t>
            </a:r>
          </a:p>
        </p:txBody>
      </p:sp>
      <p:sp>
        <p:nvSpPr>
          <p:cNvPr id="3" name="Subtitle 2">
            <a:extLst>
              <a:ext uri="{FF2B5EF4-FFF2-40B4-BE49-F238E27FC236}">
                <a16:creationId xmlns:a16="http://schemas.microsoft.com/office/drawing/2014/main" id="{36B224FA-41F2-A36A-6DF3-977FCE941FAF}"/>
              </a:ext>
            </a:extLst>
          </p:cNvPr>
          <p:cNvSpPr>
            <a:spLocks noGrp="1"/>
          </p:cNvSpPr>
          <p:nvPr>
            <p:ph type="subTitle" idx="1"/>
          </p:nvPr>
        </p:nvSpPr>
        <p:spPr>
          <a:xfrm>
            <a:off x="874643" y="3886200"/>
            <a:ext cx="7345018" cy="1752600"/>
          </a:xfrm>
        </p:spPr>
        <p:txBody>
          <a:bodyPr/>
          <a:lstStyle/>
          <a:p>
            <a:r>
              <a:rPr lang="en-US" sz="4400" b="1" dirty="0">
                <a:solidFill>
                  <a:srgbClr val="7030A0"/>
                </a:solidFill>
              </a:rPr>
              <a:t>  Automatic test data/case generation for GUI Apps</a:t>
            </a:r>
          </a:p>
        </p:txBody>
      </p:sp>
    </p:spTree>
    <p:extLst>
      <p:ext uri="{BB962C8B-B14F-4D97-AF65-F5344CB8AC3E}">
        <p14:creationId xmlns:p14="http://schemas.microsoft.com/office/powerpoint/2010/main" val="2305105708"/>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753B7E4-ACB6-4123-B329-1A6529F937E0}"/>
              </a:ext>
            </a:extLst>
          </p:cNvPr>
          <p:cNvSpPr>
            <a:spLocks noGrp="1"/>
          </p:cNvSpPr>
          <p:nvPr>
            <p:ph type="title"/>
          </p:nvPr>
        </p:nvSpPr>
        <p:spPr/>
        <p:txBody>
          <a:bodyPr/>
          <a:lstStyle/>
          <a:p>
            <a:r>
              <a:rPr lang="en-US" dirty="0"/>
              <a:t>Test automation</a:t>
            </a:r>
          </a:p>
        </p:txBody>
      </p:sp>
      <p:sp>
        <p:nvSpPr>
          <p:cNvPr id="8" name="Content Placeholder 7">
            <a:extLst>
              <a:ext uri="{FF2B5EF4-FFF2-40B4-BE49-F238E27FC236}">
                <a16:creationId xmlns:a16="http://schemas.microsoft.com/office/drawing/2014/main" id="{883C7EA6-E662-4405-95DB-133574E33E5F}"/>
              </a:ext>
            </a:extLst>
          </p:cNvPr>
          <p:cNvSpPr>
            <a:spLocks noGrp="1"/>
          </p:cNvSpPr>
          <p:nvPr>
            <p:ph idx="1"/>
          </p:nvPr>
        </p:nvSpPr>
        <p:spPr/>
        <p:txBody>
          <a:bodyPr/>
          <a:lstStyle/>
          <a:p>
            <a:r>
              <a:rPr lang="en-US" dirty="0">
                <a:solidFill>
                  <a:srgbClr val="FF5050"/>
                </a:solidFill>
                <a:sym typeface="Wingdings" panose="05000000000000000000" pitchFamily="2" charset="2"/>
              </a:rPr>
              <a:t> </a:t>
            </a:r>
            <a:r>
              <a:rPr lang="en-US" b="1" dirty="0">
                <a:solidFill>
                  <a:srgbClr val="FF5050"/>
                </a:solidFill>
              </a:rPr>
              <a:t>Test data generation</a:t>
            </a:r>
          </a:p>
          <a:p>
            <a:r>
              <a:rPr lang="en-US" dirty="0">
                <a:solidFill>
                  <a:schemeClr val="bg2">
                    <a:lumMod val="75000"/>
                  </a:schemeClr>
                </a:solidFill>
              </a:rPr>
              <a:t>Test injection</a:t>
            </a:r>
          </a:p>
          <a:p>
            <a:r>
              <a:rPr lang="en-US" dirty="0"/>
              <a:t>Monitoring and report</a:t>
            </a:r>
          </a:p>
        </p:txBody>
      </p:sp>
      <p:sp>
        <p:nvSpPr>
          <p:cNvPr id="4" name="Slide Number Placeholder 3">
            <a:extLst>
              <a:ext uri="{FF2B5EF4-FFF2-40B4-BE49-F238E27FC236}">
                <a16:creationId xmlns:a16="http://schemas.microsoft.com/office/drawing/2014/main" id="{18F94738-6F70-4803-8D68-B5228A4AF3AC}"/>
              </a:ext>
            </a:extLst>
          </p:cNvPr>
          <p:cNvSpPr>
            <a:spLocks noGrp="1"/>
          </p:cNvSpPr>
          <p:nvPr>
            <p:ph type="sldNum" sz="quarter" idx="12"/>
          </p:nvPr>
        </p:nvSpPr>
        <p:spPr/>
        <p:txBody>
          <a:bodyPr/>
          <a:lstStyle/>
          <a:p>
            <a:pPr>
              <a:defRPr/>
            </a:pPr>
            <a:fld id="{92293535-583A-4C7E-B683-33983836B498}" type="slidenum">
              <a:rPr lang="en-US" smtClean="0"/>
              <a:pPr>
                <a:defRPr/>
              </a:pPr>
              <a:t>56</a:t>
            </a:fld>
            <a:endParaRPr lang="en-US"/>
          </a:p>
        </p:txBody>
      </p:sp>
      <p:pic>
        <p:nvPicPr>
          <p:cNvPr id="6" name="Picture 5">
            <a:extLst>
              <a:ext uri="{FF2B5EF4-FFF2-40B4-BE49-F238E27FC236}">
                <a16:creationId xmlns:a16="http://schemas.microsoft.com/office/drawing/2014/main" id="{1018E726-7DE9-42FA-94F1-A6B3317D8986}"/>
              </a:ext>
            </a:extLst>
          </p:cNvPr>
          <p:cNvPicPr>
            <a:picLocks noChangeAspect="1"/>
          </p:cNvPicPr>
          <p:nvPr/>
        </p:nvPicPr>
        <p:blipFill>
          <a:blip r:embed="rId2"/>
          <a:stretch>
            <a:fillRect/>
          </a:stretch>
        </p:blipFill>
        <p:spPr>
          <a:xfrm>
            <a:off x="120767" y="2580414"/>
            <a:ext cx="8798837" cy="3134586"/>
          </a:xfrm>
          <a:prstGeom prst="rect">
            <a:avLst/>
          </a:prstGeom>
        </p:spPr>
      </p:pic>
      <p:sp>
        <p:nvSpPr>
          <p:cNvPr id="9" name="Rectangle 8">
            <a:extLst>
              <a:ext uri="{FF2B5EF4-FFF2-40B4-BE49-F238E27FC236}">
                <a16:creationId xmlns:a16="http://schemas.microsoft.com/office/drawing/2014/main" id="{47E81B0E-866C-4B58-B1E6-37880FB37930}"/>
              </a:ext>
            </a:extLst>
          </p:cNvPr>
          <p:cNvSpPr/>
          <p:nvPr/>
        </p:nvSpPr>
        <p:spPr>
          <a:xfrm>
            <a:off x="3307250" y="2580414"/>
            <a:ext cx="2572850" cy="2448268"/>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Tree>
    <p:extLst>
      <p:ext uri="{BB962C8B-B14F-4D97-AF65-F5344CB8AC3E}">
        <p14:creationId xmlns:p14="http://schemas.microsoft.com/office/powerpoint/2010/main" val="127642688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Text Box 1">
            <a:extLst>
              <a:ext uri="{FF2B5EF4-FFF2-40B4-BE49-F238E27FC236}">
                <a16:creationId xmlns:a16="http://schemas.microsoft.com/office/drawing/2014/main" id="{820D1339-C0EB-4387-9E72-C29E07C65517}"/>
              </a:ext>
            </a:extLst>
          </p:cNvPr>
          <p:cNvSpPr txBox="1">
            <a:spLocks noChangeArrowheads="1"/>
          </p:cNvSpPr>
          <p:nvPr/>
        </p:nvSpPr>
        <p:spPr bwMode="auto">
          <a:xfrm>
            <a:off x="159798" y="62144"/>
            <a:ext cx="8780016" cy="66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Automated GUI Test data generation</a:t>
            </a:r>
          </a:p>
        </p:txBody>
      </p:sp>
      <p:sp>
        <p:nvSpPr>
          <p:cNvPr id="5122" name="Text Box 2">
            <a:extLst>
              <a:ext uri="{FF2B5EF4-FFF2-40B4-BE49-F238E27FC236}">
                <a16:creationId xmlns:a16="http://schemas.microsoft.com/office/drawing/2014/main" id="{BE96CB3E-8C91-41DA-9F66-5E11B5E4AAB7}"/>
              </a:ext>
            </a:extLst>
          </p:cNvPr>
          <p:cNvSpPr txBox="1">
            <a:spLocks noChangeArrowheads="1"/>
          </p:cNvSpPr>
          <p:nvPr/>
        </p:nvSpPr>
        <p:spPr bwMode="auto">
          <a:xfrm>
            <a:off x="245327" y="869795"/>
            <a:ext cx="8694487" cy="57986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9pPr>
          </a:lstStyle>
          <a:p>
            <a:pPr>
              <a:spcAft>
                <a:spcPts val="1293"/>
              </a:spcAft>
              <a:buFont typeface="Arial" panose="020B0604020202020204" pitchFamily="34" charset="0"/>
              <a:buChar char="•"/>
            </a:pPr>
            <a:r>
              <a:rPr lang="en-US" altLang="en-US" dirty="0">
                <a:solidFill>
                  <a:schemeClr val="accent6"/>
                </a:solidFill>
                <a:latin typeface="+mn-lt"/>
              </a:rPr>
              <a:t>GUITAR </a:t>
            </a:r>
          </a:p>
          <a:p>
            <a:pPr lvl="1">
              <a:spcAft>
                <a:spcPts val="1032"/>
              </a:spcAft>
              <a:buFont typeface="Arial" panose="020B0604020202020204" pitchFamily="34" charset="0"/>
              <a:buChar char="•"/>
            </a:pPr>
            <a:r>
              <a:rPr lang="en-US" altLang="en-US" sz="2000" b="0" dirty="0">
                <a:latin typeface="+mn-lt"/>
              </a:rPr>
              <a:t>A GUI testing framework (</a:t>
            </a:r>
            <a:r>
              <a:rPr lang="en-US" altLang="en-US" sz="2000" b="0" dirty="0">
                <a:solidFill>
                  <a:srgbClr val="0070C0"/>
                </a:solidFill>
                <a:latin typeface="+mn-lt"/>
                <a:hlinkClick r:id="rId3">
                  <a:extLst>
                    <a:ext uri="{A12FA001-AC4F-418D-AE19-62706E023703}">
                      <ahyp:hlinkClr xmlns:ahyp="http://schemas.microsoft.com/office/drawing/2018/hyperlinkcolor" val="tx"/>
                    </a:ext>
                  </a:extLst>
                </a:hlinkClick>
              </a:rPr>
              <a:t>https://sourceforge.net/projects/guitar/</a:t>
            </a:r>
            <a:r>
              <a:rPr lang="en-US" altLang="en-US" sz="2000" b="0" dirty="0">
                <a:latin typeface="+mn-lt"/>
              </a:rPr>
              <a:t>) </a:t>
            </a:r>
          </a:p>
          <a:p>
            <a:pPr lvl="1">
              <a:spcAft>
                <a:spcPts val="1032"/>
              </a:spcAft>
              <a:buFont typeface="Arial" panose="020B0604020202020204" pitchFamily="34" charset="0"/>
              <a:buChar char="•"/>
            </a:pPr>
            <a:r>
              <a:rPr lang="en-US" sz="1800" b="0" dirty="0">
                <a:latin typeface="+mn-lt"/>
              </a:rPr>
              <a:t>Nguyen, B.N., Robbins, B., Banerjee, I. </a:t>
            </a:r>
            <a:r>
              <a:rPr lang="en-US" sz="1800" b="0" i="1" dirty="0">
                <a:latin typeface="+mn-lt"/>
              </a:rPr>
              <a:t>et al.</a:t>
            </a:r>
            <a:r>
              <a:rPr lang="en-US" sz="1800" b="0" dirty="0">
                <a:latin typeface="+mn-lt"/>
              </a:rPr>
              <a:t> </a:t>
            </a:r>
            <a:r>
              <a:rPr lang="en-US" sz="1800" dirty="0">
                <a:latin typeface="+mn-lt"/>
              </a:rPr>
              <a:t>GUITAR: an innovative tool for automated testing of GUI-driven software</a:t>
            </a:r>
            <a:r>
              <a:rPr lang="en-US" sz="1800" b="0" dirty="0">
                <a:latin typeface="+mn-lt"/>
              </a:rPr>
              <a:t>. </a:t>
            </a:r>
            <a:r>
              <a:rPr lang="en-US" sz="1800" b="0" i="1" dirty="0" err="1">
                <a:latin typeface="+mn-lt"/>
              </a:rPr>
              <a:t>Autom</a:t>
            </a:r>
            <a:r>
              <a:rPr lang="en-US" sz="1800" b="0" i="1" dirty="0">
                <a:latin typeface="+mn-lt"/>
              </a:rPr>
              <a:t> </a:t>
            </a:r>
            <a:r>
              <a:rPr lang="en-US" sz="1800" b="0" i="1" dirty="0" err="1">
                <a:latin typeface="+mn-lt"/>
              </a:rPr>
              <a:t>Softw</a:t>
            </a:r>
            <a:r>
              <a:rPr lang="en-US" sz="1800" b="0" i="1" dirty="0">
                <a:latin typeface="+mn-lt"/>
              </a:rPr>
              <a:t> </a:t>
            </a:r>
            <a:r>
              <a:rPr lang="en-US" sz="1800" b="0" i="1" dirty="0" err="1">
                <a:latin typeface="+mn-lt"/>
              </a:rPr>
              <a:t>Eng</a:t>
            </a:r>
            <a:r>
              <a:rPr lang="en-US" sz="1800" b="0" dirty="0">
                <a:latin typeface="+mn-lt"/>
              </a:rPr>
              <a:t> 21, 65–105 (2014). https://doi.org/10.1007/s10515-013-0128-9</a:t>
            </a:r>
            <a:endParaRPr lang="en-US" altLang="en-US" b="0" dirty="0">
              <a:latin typeface="+mn-lt"/>
            </a:endParaRPr>
          </a:p>
          <a:p>
            <a:pPr>
              <a:spcAft>
                <a:spcPts val="1293"/>
              </a:spcAft>
            </a:pPr>
            <a:endParaRPr lang="en-US" altLang="en-US" sz="2903" dirty="0"/>
          </a:p>
          <a:p>
            <a:pPr>
              <a:spcAft>
                <a:spcPts val="1293"/>
              </a:spcAft>
            </a:pPr>
            <a:endParaRPr lang="en-US" altLang="en-US" sz="2903" dirty="0"/>
          </a:p>
          <a:p>
            <a:pPr>
              <a:spcAft>
                <a:spcPts val="1293"/>
              </a:spcAft>
            </a:pPr>
            <a:endParaRPr lang="en-US" altLang="en-US" sz="2903" dirty="0"/>
          </a:p>
          <a:p>
            <a:pPr>
              <a:spcAft>
                <a:spcPts val="1293"/>
              </a:spcAft>
            </a:pPr>
            <a:endParaRPr lang="en-US" altLang="en-US" sz="2903" dirty="0"/>
          </a:p>
        </p:txBody>
      </p:sp>
      <p:pic>
        <p:nvPicPr>
          <p:cNvPr id="3" name="Picture 2">
            <a:extLst>
              <a:ext uri="{FF2B5EF4-FFF2-40B4-BE49-F238E27FC236}">
                <a16:creationId xmlns:a16="http://schemas.microsoft.com/office/drawing/2014/main" id="{6290EE9B-AD1C-4DA2-8ADE-99042F3D000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4186" y="2733402"/>
            <a:ext cx="8832749" cy="3935026"/>
          </a:xfrm>
          <a:prstGeom prst="rect">
            <a:avLst/>
          </a:prstGeom>
        </p:spPr>
      </p:pic>
      <p:sp>
        <p:nvSpPr>
          <p:cNvPr id="6" name="Rectangle 5">
            <a:extLst>
              <a:ext uri="{FF2B5EF4-FFF2-40B4-BE49-F238E27FC236}">
                <a16:creationId xmlns:a16="http://schemas.microsoft.com/office/drawing/2014/main" id="{40F215DE-9A04-4819-9903-F41CE6A78956}"/>
              </a:ext>
            </a:extLst>
          </p:cNvPr>
          <p:cNvSpPr/>
          <p:nvPr/>
        </p:nvSpPr>
        <p:spPr>
          <a:xfrm>
            <a:off x="3224463" y="2959770"/>
            <a:ext cx="4259179" cy="830179"/>
          </a:xfrm>
          <a:prstGeom prst="rect">
            <a:avLst/>
          </a:prstGeom>
          <a:solidFill>
            <a:srgbClr val="FF5050">
              <a:alpha val="12941"/>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500" dirty="0"/>
          </a:p>
        </p:txBody>
      </p:sp>
      <p:sp>
        <p:nvSpPr>
          <p:cNvPr id="4" name="Slide Number Placeholder 3">
            <a:extLst>
              <a:ext uri="{FF2B5EF4-FFF2-40B4-BE49-F238E27FC236}">
                <a16:creationId xmlns:a16="http://schemas.microsoft.com/office/drawing/2014/main" id="{960E133F-7A60-4D58-BACA-B1691F06E43F}"/>
              </a:ext>
            </a:extLst>
          </p:cNvPr>
          <p:cNvSpPr>
            <a:spLocks noGrp="1"/>
          </p:cNvSpPr>
          <p:nvPr>
            <p:ph type="sldNum" sz="quarter" idx="12"/>
          </p:nvPr>
        </p:nvSpPr>
        <p:spPr/>
        <p:txBody>
          <a:bodyPr/>
          <a:lstStyle/>
          <a:p>
            <a:pPr>
              <a:defRPr/>
            </a:pPr>
            <a:fld id="{92293535-583A-4C7E-B683-33983836B498}" type="slidenum">
              <a:rPr lang="en-US" smtClean="0"/>
              <a:pPr>
                <a:defRPr/>
              </a:pPr>
              <a:t>57</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8664068-B9A1-4E82-A394-B4CC8DC8D3A2}"/>
              </a:ext>
            </a:extLst>
          </p:cNvPr>
          <p:cNvSpPr>
            <a:spLocks noGrp="1"/>
          </p:cNvSpPr>
          <p:nvPr>
            <p:ph type="title"/>
          </p:nvPr>
        </p:nvSpPr>
        <p:spPr/>
        <p:txBody>
          <a:bodyPr/>
          <a:lstStyle/>
          <a:p>
            <a:r>
              <a:rPr lang="en-US" altLang="en-US" sz="3200" dirty="0"/>
              <a:t>Automated GUI Test data generation</a:t>
            </a:r>
            <a:endParaRPr lang="en-US" sz="3200" dirty="0"/>
          </a:p>
        </p:txBody>
      </p:sp>
      <p:sp>
        <p:nvSpPr>
          <p:cNvPr id="9" name="Content Placeholder 8">
            <a:extLst>
              <a:ext uri="{FF2B5EF4-FFF2-40B4-BE49-F238E27FC236}">
                <a16:creationId xmlns:a16="http://schemas.microsoft.com/office/drawing/2014/main" id="{DF65C653-28D1-444D-AEB9-826DDDD36D87}"/>
              </a:ext>
            </a:extLst>
          </p:cNvPr>
          <p:cNvSpPr>
            <a:spLocks noGrp="1"/>
          </p:cNvSpPr>
          <p:nvPr>
            <p:ph idx="1"/>
          </p:nvPr>
        </p:nvSpPr>
        <p:spPr/>
        <p:txBody>
          <a:bodyPr/>
          <a:lstStyle/>
          <a:p>
            <a:pPr>
              <a:spcAft>
                <a:spcPts val="1293"/>
              </a:spcAft>
              <a:buFont typeface="Arial" panose="020B0604020202020204" pitchFamily="34" charset="0"/>
              <a:buChar char="•"/>
            </a:pPr>
            <a:r>
              <a:rPr lang="en-US" altLang="en-US" b="0" dirty="0">
                <a:latin typeface="+mn-lt"/>
              </a:rPr>
              <a:t>GUITAR </a:t>
            </a:r>
            <a:r>
              <a:rPr lang="en-US" altLang="en-US" dirty="0">
                <a:latin typeface="+mn-lt"/>
              </a:rPr>
              <a:t>c</a:t>
            </a:r>
            <a:r>
              <a:rPr lang="en-US" altLang="en-US" b="0" dirty="0">
                <a:latin typeface="+mn-lt"/>
              </a:rPr>
              <a:t>ontains four parts:</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GUIRipper</a:t>
            </a:r>
            <a:endParaRPr lang="en-US" altLang="en-US" sz="2000" dirty="0">
              <a:latin typeface="+mn-lt"/>
            </a:endParaRPr>
          </a:p>
          <a:p>
            <a:pPr lvl="2">
              <a:spcAft>
                <a:spcPts val="771"/>
              </a:spcAft>
              <a:buFont typeface="Arial" panose="020B0604020202020204" pitchFamily="34" charset="0"/>
              <a:buChar char="•"/>
            </a:pPr>
            <a:r>
              <a:rPr lang="en-US" altLang="en-US" sz="2000" b="0" dirty="0">
                <a:latin typeface="+mn-lt"/>
              </a:rPr>
              <a:t> Used to extract GUI information from a program. </a:t>
            </a:r>
          </a:p>
          <a:p>
            <a:pPr lvl="1">
              <a:spcAft>
                <a:spcPts val="1032"/>
              </a:spcAft>
              <a:buFont typeface="Arial" panose="020B0604020202020204" pitchFamily="34" charset="0"/>
              <a:buChar char="•"/>
            </a:pPr>
            <a:r>
              <a:rPr lang="en-US" altLang="en-US" sz="2000" b="0" dirty="0">
                <a:latin typeface="+mn-lt"/>
              </a:rPr>
              <a:t>The </a:t>
            </a:r>
            <a:r>
              <a:rPr lang="en-US" altLang="en-US" sz="2000" dirty="0">
                <a:latin typeface="+mn-lt"/>
              </a:rPr>
              <a:t>GUIStructure2Graph</a:t>
            </a:r>
          </a:p>
          <a:p>
            <a:pPr lvl="2">
              <a:spcAft>
                <a:spcPts val="771"/>
              </a:spcAft>
              <a:buFont typeface="Arial" panose="020B0604020202020204" pitchFamily="34" charset="0"/>
              <a:buChar char="•"/>
            </a:pPr>
            <a:r>
              <a:rPr lang="en-US" altLang="en-US" sz="2000" b="0" dirty="0">
                <a:latin typeface="+mn-lt"/>
              </a:rPr>
              <a:t> Uses this output to build a traversable graph representation of the GUI elements. </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TestCaseGenerator</a:t>
            </a:r>
            <a:r>
              <a:rPr lang="en-US" altLang="en-US" sz="2000" b="0" dirty="0">
                <a:latin typeface="+mn-lt"/>
              </a:rPr>
              <a:t> </a:t>
            </a:r>
          </a:p>
          <a:p>
            <a:pPr lvl="2">
              <a:spcAft>
                <a:spcPts val="771"/>
              </a:spcAft>
              <a:buFont typeface="Arial" panose="020B0604020202020204" pitchFamily="34" charset="0"/>
              <a:buChar char="•"/>
            </a:pPr>
            <a:r>
              <a:rPr lang="en-US" altLang="en-US" sz="2000" b="0" dirty="0">
                <a:latin typeface="+mn-lt"/>
              </a:rPr>
              <a:t> Creates an extensive set of test cases based on the graph. </a:t>
            </a:r>
          </a:p>
          <a:p>
            <a:pPr lvl="1">
              <a:spcAft>
                <a:spcPts val="1032"/>
              </a:spcAft>
              <a:buFont typeface="Arial" panose="020B0604020202020204" pitchFamily="34" charset="0"/>
              <a:buChar char="•"/>
            </a:pPr>
            <a:r>
              <a:rPr lang="en-US" altLang="en-US" sz="2000" b="0" dirty="0">
                <a:latin typeface="+mn-lt"/>
              </a:rPr>
              <a:t>The </a:t>
            </a:r>
            <a:r>
              <a:rPr lang="en-US" altLang="en-US" sz="2000" dirty="0" err="1">
                <a:latin typeface="+mn-lt"/>
              </a:rPr>
              <a:t>GUIReplayer</a:t>
            </a:r>
            <a:r>
              <a:rPr lang="en-US" altLang="en-US" sz="2000" b="0" dirty="0">
                <a:latin typeface="+mn-lt"/>
              </a:rPr>
              <a:t> </a:t>
            </a:r>
          </a:p>
          <a:p>
            <a:pPr lvl="2">
              <a:spcAft>
                <a:spcPts val="771"/>
              </a:spcAft>
              <a:buFont typeface="Arial" panose="020B0604020202020204" pitchFamily="34" charset="0"/>
              <a:buChar char="•"/>
            </a:pPr>
            <a:r>
              <a:rPr lang="en-US" altLang="en-US" sz="2000" b="0" dirty="0">
                <a:latin typeface="+mn-lt"/>
              </a:rPr>
              <a:t> Runs the program as instructed by these tests.</a:t>
            </a:r>
            <a:endParaRPr lang="en-US" altLang="en-US" sz="2903" b="0" dirty="0">
              <a:latin typeface="+mn-lt"/>
            </a:endParaRPr>
          </a:p>
          <a:p>
            <a:endParaRPr lang="en-US" dirty="0"/>
          </a:p>
        </p:txBody>
      </p:sp>
      <p:sp>
        <p:nvSpPr>
          <p:cNvPr id="4" name="Slide Number Placeholder 3">
            <a:extLst>
              <a:ext uri="{FF2B5EF4-FFF2-40B4-BE49-F238E27FC236}">
                <a16:creationId xmlns:a16="http://schemas.microsoft.com/office/drawing/2014/main" id="{70539FE2-47DC-430D-94D4-69AFDF2A14B8}"/>
              </a:ext>
            </a:extLst>
          </p:cNvPr>
          <p:cNvSpPr>
            <a:spLocks noGrp="1"/>
          </p:cNvSpPr>
          <p:nvPr>
            <p:ph type="sldNum" sz="quarter" idx="12"/>
          </p:nvPr>
        </p:nvSpPr>
        <p:spPr/>
        <p:txBody>
          <a:bodyPr/>
          <a:lstStyle/>
          <a:p>
            <a:fld id="{92293535-583A-4C7E-B683-33983836B498}" type="slidenum">
              <a:rPr lang="en-US" smtClean="0"/>
              <a:pPr/>
              <a:t>58</a:t>
            </a:fld>
            <a:endParaRPr lang="en-US"/>
          </a:p>
        </p:txBody>
      </p:sp>
    </p:spTree>
    <p:extLst>
      <p:ext uri="{BB962C8B-B14F-4D97-AF65-F5344CB8AC3E}">
        <p14:creationId xmlns:p14="http://schemas.microsoft.com/office/powerpoint/2010/main" val="1262749526"/>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a:extLst>
              <a:ext uri="{FF2B5EF4-FFF2-40B4-BE49-F238E27FC236}">
                <a16:creationId xmlns:a16="http://schemas.microsoft.com/office/drawing/2014/main" id="{0A9C2FA5-4D0C-448F-BDE2-73CF6316634C}"/>
              </a:ext>
            </a:extLst>
          </p:cNvPr>
          <p:cNvSpPr txBox="1">
            <a:spLocks noChangeArrowheads="1"/>
          </p:cNvSpPr>
          <p:nvPr/>
        </p:nvSpPr>
        <p:spPr bwMode="auto">
          <a:xfrm>
            <a:off x="127000" y="0"/>
            <a:ext cx="8699500" cy="753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GUITAR Recap</a:t>
            </a:r>
          </a:p>
        </p:txBody>
      </p:sp>
      <p:sp>
        <p:nvSpPr>
          <p:cNvPr id="12290" name="AutoShape 2">
            <a:extLst>
              <a:ext uri="{FF2B5EF4-FFF2-40B4-BE49-F238E27FC236}">
                <a16:creationId xmlns:a16="http://schemas.microsoft.com/office/drawing/2014/main" id="{CDCAAB6B-0D3A-4A9C-9027-F9E57633267C}"/>
              </a:ext>
            </a:extLst>
          </p:cNvPr>
          <p:cNvSpPr>
            <a:spLocks noChangeArrowheads="1"/>
          </p:cNvSpPr>
          <p:nvPr/>
        </p:nvSpPr>
        <p:spPr bwMode="auto">
          <a:xfrm>
            <a:off x="829440" y="1659240"/>
            <a:ext cx="2488320" cy="1658880"/>
          </a:xfrm>
          <a:prstGeom prst="roundRect">
            <a:avLst>
              <a:gd name="adj" fmla="val 83"/>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JFC Ripper</a:t>
            </a:r>
          </a:p>
        </p:txBody>
      </p:sp>
      <p:sp>
        <p:nvSpPr>
          <p:cNvPr id="12291" name="AutoShape 3">
            <a:extLst>
              <a:ext uri="{FF2B5EF4-FFF2-40B4-BE49-F238E27FC236}">
                <a16:creationId xmlns:a16="http://schemas.microsoft.com/office/drawing/2014/main" id="{0112023C-FEBD-4CC4-A3CA-5B092BC30ADF}"/>
              </a:ext>
            </a:extLst>
          </p:cNvPr>
          <p:cNvSpPr>
            <a:spLocks noChangeArrowheads="1"/>
          </p:cNvSpPr>
          <p:nvPr/>
        </p:nvSpPr>
        <p:spPr bwMode="auto">
          <a:xfrm>
            <a:off x="5598720" y="1659240"/>
            <a:ext cx="2488320" cy="1658880"/>
          </a:xfrm>
          <a:prstGeom prst="roundRect">
            <a:avLst>
              <a:gd name="adj" fmla="val 83"/>
            </a:avLst>
          </a:prstGeom>
          <a:solidFill>
            <a:schemeClr val="accent1">
              <a:lumMod val="20000"/>
              <a:lumOff val="80000"/>
            </a:schemeClr>
          </a:solidFill>
          <a:ln w="9360">
            <a:solidFill>
              <a:srgbClr val="000000"/>
            </a:solidFill>
            <a:miter lim="800000"/>
            <a:headEnd/>
            <a:tailEnd/>
          </a:ln>
          <a:effec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GUI Structure</a:t>
            </a:r>
          </a:p>
          <a:p>
            <a:pPr algn="ctr">
              <a:buClrTx/>
              <a:buFontTx/>
              <a:buNone/>
            </a:pPr>
            <a:r>
              <a:rPr lang="en-US" altLang="en-US" sz="2903"/>
              <a:t>2 EFG</a:t>
            </a:r>
          </a:p>
        </p:txBody>
      </p:sp>
      <p:sp>
        <p:nvSpPr>
          <p:cNvPr id="12292" name="AutoShape 4">
            <a:extLst>
              <a:ext uri="{FF2B5EF4-FFF2-40B4-BE49-F238E27FC236}">
                <a16:creationId xmlns:a16="http://schemas.microsoft.com/office/drawing/2014/main" id="{27A26EFF-20D0-425B-AD02-B1941E6CF75D}"/>
              </a:ext>
            </a:extLst>
          </p:cNvPr>
          <p:cNvSpPr>
            <a:spLocks noChangeArrowheads="1"/>
          </p:cNvSpPr>
          <p:nvPr/>
        </p:nvSpPr>
        <p:spPr bwMode="auto">
          <a:xfrm>
            <a:off x="829440" y="4562280"/>
            <a:ext cx="2488320" cy="1658880"/>
          </a:xfrm>
          <a:prstGeom prst="roundRect">
            <a:avLst>
              <a:gd name="adj" fmla="val 83"/>
            </a:avLst>
          </a:prstGeom>
          <a:solidFill>
            <a:schemeClr val="accent1">
              <a:lumMod val="20000"/>
              <a:lumOff val="80000"/>
            </a:schemeClr>
          </a:solidFill>
          <a:ln w="9360">
            <a:solidFill>
              <a:srgbClr val="000000"/>
            </a:solidFill>
            <a:miter lim="800000"/>
            <a:headEnd/>
            <a:tailEnd/>
          </a:ln>
          <a:effec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Testcase</a:t>
            </a:r>
          </a:p>
          <a:p>
            <a:pPr algn="ctr">
              <a:buClrTx/>
              <a:buFontTx/>
              <a:buNone/>
            </a:pPr>
            <a:r>
              <a:rPr lang="en-US" altLang="en-US" sz="2903"/>
              <a:t>Generator</a:t>
            </a:r>
          </a:p>
        </p:txBody>
      </p:sp>
      <p:sp>
        <p:nvSpPr>
          <p:cNvPr id="12293" name="AutoShape 5">
            <a:extLst>
              <a:ext uri="{FF2B5EF4-FFF2-40B4-BE49-F238E27FC236}">
                <a16:creationId xmlns:a16="http://schemas.microsoft.com/office/drawing/2014/main" id="{6D562111-E979-4185-BFAB-78D1C60BD759}"/>
              </a:ext>
            </a:extLst>
          </p:cNvPr>
          <p:cNvSpPr>
            <a:spLocks noChangeArrowheads="1"/>
          </p:cNvSpPr>
          <p:nvPr/>
        </p:nvSpPr>
        <p:spPr bwMode="auto">
          <a:xfrm>
            <a:off x="5598720" y="4562280"/>
            <a:ext cx="2488320" cy="1658880"/>
          </a:xfrm>
          <a:prstGeom prst="roundRect">
            <a:avLst>
              <a:gd name="adj" fmla="val 83"/>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6290"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903"/>
              <a:t>JFC Replayer</a:t>
            </a:r>
          </a:p>
        </p:txBody>
      </p:sp>
      <p:sp>
        <p:nvSpPr>
          <p:cNvPr id="12294" name="Line 6">
            <a:extLst>
              <a:ext uri="{FF2B5EF4-FFF2-40B4-BE49-F238E27FC236}">
                <a16:creationId xmlns:a16="http://schemas.microsoft.com/office/drawing/2014/main" id="{CA6A08B3-0C28-4D79-8545-E526AE8EE925}"/>
              </a:ext>
            </a:extLst>
          </p:cNvPr>
          <p:cNvSpPr>
            <a:spLocks noChangeShapeType="1"/>
          </p:cNvSpPr>
          <p:nvPr/>
        </p:nvSpPr>
        <p:spPr bwMode="auto">
          <a:xfrm>
            <a:off x="3317760" y="2488681"/>
            <a:ext cx="2280960" cy="144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2295" name="Line 7">
            <a:extLst>
              <a:ext uri="{FF2B5EF4-FFF2-40B4-BE49-F238E27FC236}">
                <a16:creationId xmlns:a16="http://schemas.microsoft.com/office/drawing/2014/main" id="{79A096BA-35B5-4C3A-A9EA-1F33EBD6B14B}"/>
              </a:ext>
            </a:extLst>
          </p:cNvPr>
          <p:cNvSpPr>
            <a:spLocks noChangeShapeType="1"/>
          </p:cNvSpPr>
          <p:nvPr/>
        </p:nvSpPr>
        <p:spPr bwMode="auto">
          <a:xfrm flipH="1">
            <a:off x="3106081" y="3318120"/>
            <a:ext cx="2496960" cy="124416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2296" name="Line 8">
            <a:extLst>
              <a:ext uri="{FF2B5EF4-FFF2-40B4-BE49-F238E27FC236}">
                <a16:creationId xmlns:a16="http://schemas.microsoft.com/office/drawing/2014/main" id="{E704155A-50FF-4D1D-B1C1-6B7CB21E1DDF}"/>
              </a:ext>
            </a:extLst>
          </p:cNvPr>
          <p:cNvSpPr>
            <a:spLocks noChangeShapeType="1"/>
          </p:cNvSpPr>
          <p:nvPr/>
        </p:nvSpPr>
        <p:spPr bwMode="auto">
          <a:xfrm>
            <a:off x="3317760" y="5391721"/>
            <a:ext cx="2280960" cy="144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164F9A2D-DAA6-487F-90BB-601BF82D4001}"/>
              </a:ext>
            </a:extLst>
          </p:cNvPr>
          <p:cNvSpPr>
            <a:spLocks noGrp="1"/>
          </p:cNvSpPr>
          <p:nvPr>
            <p:ph type="sldNum" sz="quarter" idx="12"/>
          </p:nvPr>
        </p:nvSpPr>
        <p:spPr/>
        <p:txBody>
          <a:bodyPr/>
          <a:lstStyle/>
          <a:p>
            <a:pPr>
              <a:defRPr/>
            </a:pPr>
            <a:fld id="{92293535-583A-4C7E-B683-33983836B498}" type="slidenum">
              <a:rPr lang="en-US" smtClean="0"/>
              <a:pPr>
                <a:defRPr/>
              </a:pPr>
              <a:t>59</a:t>
            </a:fld>
            <a:endParaRPr lang="en-US"/>
          </a:p>
        </p:txBody>
      </p:sp>
    </p:spTree>
    <p:extLst>
      <p:ext uri="{BB962C8B-B14F-4D97-AF65-F5344CB8AC3E}">
        <p14:creationId xmlns:p14="http://schemas.microsoft.com/office/powerpoint/2010/main" val="213275392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8A453030-7178-4252-9089-F16ACE70B18F}"/>
              </a:ext>
            </a:extLst>
          </p:cNvPr>
          <p:cNvSpPr>
            <a:spLocks noGrp="1"/>
          </p:cNvSpPr>
          <p:nvPr>
            <p:ph type="title"/>
          </p:nvPr>
        </p:nvSpPr>
        <p:spPr/>
        <p:txBody>
          <a:bodyPr/>
          <a:lstStyle/>
          <a:p>
            <a:r>
              <a:rPr lang="en-US" altLang="en-US"/>
              <a:t>Uniqueness 4: Security</a:t>
            </a:r>
          </a:p>
        </p:txBody>
      </p:sp>
      <p:sp>
        <p:nvSpPr>
          <p:cNvPr id="17411" name="Content Placeholder 2">
            <a:extLst>
              <a:ext uri="{FF2B5EF4-FFF2-40B4-BE49-F238E27FC236}">
                <a16:creationId xmlns:a16="http://schemas.microsoft.com/office/drawing/2014/main" id="{9526BE0F-3F5F-437A-88B8-AD0B4CF9DF5F}"/>
              </a:ext>
            </a:extLst>
          </p:cNvPr>
          <p:cNvSpPr>
            <a:spLocks noGrp="1"/>
          </p:cNvSpPr>
          <p:nvPr>
            <p:ph idx="1"/>
          </p:nvPr>
        </p:nvSpPr>
        <p:spPr/>
        <p:txBody>
          <a:bodyPr/>
          <a:lstStyle/>
          <a:p>
            <a:r>
              <a:rPr lang="en-US" altLang="en-US" dirty="0"/>
              <a:t>Web applications usually deal with sensitive info, </a:t>
            </a:r>
            <a:r>
              <a:rPr lang="en-US" altLang="en-US" i="1" dirty="0"/>
              <a:t>e.g.,</a:t>
            </a:r>
          </a:p>
          <a:p>
            <a:pPr lvl="1"/>
            <a:r>
              <a:rPr lang="en-US" altLang="en-US" dirty="0"/>
              <a:t>Credit card number</a:t>
            </a:r>
          </a:p>
          <a:p>
            <a:pPr lvl="1"/>
            <a:r>
              <a:rPr lang="en-US" altLang="en-US" dirty="0"/>
              <a:t>SSN</a:t>
            </a:r>
          </a:p>
          <a:p>
            <a:pPr lvl="1"/>
            <a:r>
              <a:rPr lang="en-US" altLang="en-US" dirty="0"/>
              <a:t>Billing / Shipping address</a:t>
            </a:r>
          </a:p>
          <a:p>
            <a:pPr lvl="1"/>
            <a:endParaRPr lang="en-US" altLang="en-US" dirty="0"/>
          </a:p>
          <a:p>
            <a:r>
              <a:rPr lang="en-US" altLang="en-US" dirty="0">
                <a:solidFill>
                  <a:srgbClr val="FF0066"/>
                </a:solidFill>
              </a:rPr>
              <a:t>Security</a:t>
            </a:r>
            <a:r>
              <a:rPr lang="en-US" altLang="en-US" dirty="0"/>
              <a:t> is the biggest concern</a:t>
            </a:r>
          </a:p>
          <a:p>
            <a:endParaRPr lang="en-US" altLang="en-US" sz="3200" dirty="0"/>
          </a:p>
          <a:p>
            <a:r>
              <a:rPr lang="en-US" altLang="en-US" sz="3200" b="1" dirty="0">
                <a:solidFill>
                  <a:srgbClr val="FF5050"/>
                </a:solidFill>
              </a:rPr>
              <a:t>Security</a:t>
            </a:r>
            <a:r>
              <a:rPr lang="en-US" altLang="en-US" sz="3200" dirty="0">
                <a:solidFill>
                  <a:srgbClr val="FF5050"/>
                </a:solidFill>
              </a:rPr>
              <a:t> </a:t>
            </a:r>
            <a:r>
              <a:rPr lang="en-US" altLang="en-US" sz="3200" dirty="0"/>
              <a:t>or</a:t>
            </a:r>
            <a:r>
              <a:rPr lang="en-US" altLang="en-US" sz="3200" dirty="0">
                <a:solidFill>
                  <a:srgbClr val="FF5050"/>
                </a:solidFill>
              </a:rPr>
              <a:t> </a:t>
            </a:r>
            <a:r>
              <a:rPr lang="en-US" altLang="en-US" sz="3200" b="1" dirty="0">
                <a:solidFill>
                  <a:srgbClr val="FF5050"/>
                </a:solidFill>
              </a:rPr>
              <a:t>penetration testing</a:t>
            </a:r>
            <a:r>
              <a:rPr lang="en-US" altLang="en-US" sz="3200" dirty="0">
                <a:solidFill>
                  <a:srgbClr val="FF5050"/>
                </a:solidFill>
              </a:rPr>
              <a:t> </a:t>
            </a:r>
            <a:r>
              <a:rPr lang="en-US" altLang="en-US" sz="3200" dirty="0"/>
              <a:t>should simulate possible attacks</a:t>
            </a:r>
          </a:p>
          <a:p>
            <a:r>
              <a:rPr lang="en-US" altLang="en-US" sz="3200" dirty="0">
                <a:solidFill>
                  <a:srgbClr val="FF5050"/>
                </a:solidFill>
              </a:rPr>
              <a:t>Security testing </a:t>
            </a:r>
            <a:r>
              <a:rPr lang="en-US" altLang="en-US" sz="3200" dirty="0"/>
              <a:t>can be automated </a:t>
            </a:r>
          </a:p>
          <a:p>
            <a:pPr lvl="1"/>
            <a:r>
              <a:rPr lang="en-US" altLang="en-US" dirty="0"/>
              <a:t>Will be discussed in Lectures 13 and 14</a:t>
            </a:r>
          </a:p>
          <a:p>
            <a:endParaRPr lang="en-US" altLang="en-US" sz="3200" dirty="0"/>
          </a:p>
        </p:txBody>
      </p:sp>
      <p:sp>
        <p:nvSpPr>
          <p:cNvPr id="2" name="Slide Number Placeholder 1">
            <a:extLst>
              <a:ext uri="{FF2B5EF4-FFF2-40B4-BE49-F238E27FC236}">
                <a16:creationId xmlns:a16="http://schemas.microsoft.com/office/drawing/2014/main" id="{C63C7F74-C6C1-4E4C-A7E5-241C0B62FE06}"/>
              </a:ext>
            </a:extLst>
          </p:cNvPr>
          <p:cNvSpPr>
            <a:spLocks noGrp="1"/>
          </p:cNvSpPr>
          <p:nvPr>
            <p:ph type="sldNum" sz="quarter" idx="12"/>
          </p:nvPr>
        </p:nvSpPr>
        <p:spPr/>
        <p:txBody>
          <a:bodyPr/>
          <a:lstStyle/>
          <a:p>
            <a:pPr>
              <a:defRPr/>
            </a:pPr>
            <a:fld id="{62EB0AC8-263E-4BC2-8316-EF38483797F6}" type="slidenum">
              <a:rPr lang="en-US" smtClean="0"/>
              <a:pPr>
                <a:defRPr/>
              </a:pPr>
              <a:t>6</a:t>
            </a:fld>
            <a:endParaRPr lang="en-US"/>
          </a:p>
        </p:txBody>
      </p:sp>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a:extLst>
              <a:ext uri="{FF2B5EF4-FFF2-40B4-BE49-F238E27FC236}">
                <a16:creationId xmlns:a16="http://schemas.microsoft.com/office/drawing/2014/main" id="{7B15C850-76E9-40D0-8876-B738865FC399}"/>
              </a:ext>
            </a:extLst>
          </p:cNvPr>
          <p:cNvSpPr txBox="1">
            <a:spLocks noChangeArrowheads="1"/>
          </p:cNvSpPr>
          <p:nvPr/>
        </p:nvSpPr>
        <p:spPr bwMode="auto">
          <a:xfrm>
            <a:off x="457920" y="-202679"/>
            <a:ext cx="8228160" cy="1062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TCG Plugin Structure</a:t>
            </a:r>
          </a:p>
        </p:txBody>
      </p:sp>
      <p:sp>
        <p:nvSpPr>
          <p:cNvPr id="13314" name="AutoShape 2">
            <a:extLst>
              <a:ext uri="{FF2B5EF4-FFF2-40B4-BE49-F238E27FC236}">
                <a16:creationId xmlns:a16="http://schemas.microsoft.com/office/drawing/2014/main" id="{E5A89F7D-EA00-4B4C-B52B-9179ABB0B171}"/>
              </a:ext>
            </a:extLst>
          </p:cNvPr>
          <p:cNvSpPr>
            <a:spLocks noChangeArrowheads="1"/>
          </p:cNvSpPr>
          <p:nvPr/>
        </p:nvSpPr>
        <p:spPr bwMode="auto">
          <a:xfrm>
            <a:off x="2280960" y="1659240"/>
            <a:ext cx="4769280" cy="1451520"/>
          </a:xfrm>
          <a:prstGeom prst="roundRect">
            <a:avLst>
              <a:gd name="adj" fmla="val 97"/>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9555"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266"/>
              <a:t>TestCaseGenerator Core</a:t>
            </a:r>
          </a:p>
        </p:txBody>
      </p:sp>
      <p:sp>
        <p:nvSpPr>
          <p:cNvPr id="13315" name="Oval 3">
            <a:extLst>
              <a:ext uri="{FF2B5EF4-FFF2-40B4-BE49-F238E27FC236}">
                <a16:creationId xmlns:a16="http://schemas.microsoft.com/office/drawing/2014/main" id="{1A982F1B-C4F8-42BB-A359-74A008D6FF3B}"/>
              </a:ext>
            </a:extLst>
          </p:cNvPr>
          <p:cNvSpPr>
            <a:spLocks noChangeArrowheads="1"/>
          </p:cNvSpPr>
          <p:nvPr/>
        </p:nvSpPr>
        <p:spPr bwMode="auto">
          <a:xfrm>
            <a:off x="4147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1718"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358"/>
              <a:t>Sequence</a:t>
            </a:r>
          </a:p>
          <a:p>
            <a:pPr algn="ctr">
              <a:buClrTx/>
              <a:buFontTx/>
              <a:buNone/>
            </a:pPr>
            <a:r>
              <a:rPr lang="en-US" altLang="en-US" sz="2358"/>
              <a:t>Length </a:t>
            </a:r>
          </a:p>
          <a:p>
            <a:pPr algn="ctr">
              <a:buClrTx/>
              <a:buFontTx/>
              <a:buNone/>
            </a:pPr>
            <a:r>
              <a:rPr lang="en-US" altLang="en-US" sz="2358"/>
              <a:t>Coverage</a:t>
            </a:r>
          </a:p>
        </p:txBody>
      </p:sp>
      <p:sp>
        <p:nvSpPr>
          <p:cNvPr id="13316" name="Oval 4">
            <a:extLst>
              <a:ext uri="{FF2B5EF4-FFF2-40B4-BE49-F238E27FC236}">
                <a16:creationId xmlns:a16="http://schemas.microsoft.com/office/drawing/2014/main" id="{A3D433A8-AA30-40BE-B738-40A1376516F2}"/>
              </a:ext>
            </a:extLst>
          </p:cNvPr>
          <p:cNvSpPr>
            <a:spLocks noChangeArrowheads="1"/>
          </p:cNvSpPr>
          <p:nvPr/>
        </p:nvSpPr>
        <p:spPr bwMode="auto">
          <a:xfrm>
            <a:off x="35251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3351"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540"/>
              <a:t>Random</a:t>
            </a:r>
          </a:p>
          <a:p>
            <a:pPr algn="ctr">
              <a:buClrTx/>
              <a:buFontTx/>
              <a:buNone/>
            </a:pPr>
            <a:r>
              <a:rPr lang="en-US" altLang="en-US" sz="2540"/>
              <a:t>Test Case</a:t>
            </a:r>
          </a:p>
        </p:txBody>
      </p:sp>
      <p:sp>
        <p:nvSpPr>
          <p:cNvPr id="13317" name="Oval 5">
            <a:extLst>
              <a:ext uri="{FF2B5EF4-FFF2-40B4-BE49-F238E27FC236}">
                <a16:creationId xmlns:a16="http://schemas.microsoft.com/office/drawing/2014/main" id="{A37D854E-257B-4147-8F9B-3791D9C4FBAC}"/>
              </a:ext>
            </a:extLst>
          </p:cNvPr>
          <p:cNvSpPr>
            <a:spLocks noChangeArrowheads="1"/>
          </p:cNvSpPr>
          <p:nvPr/>
        </p:nvSpPr>
        <p:spPr bwMode="auto">
          <a:xfrm>
            <a:off x="6635520" y="3940200"/>
            <a:ext cx="2280960" cy="1866240"/>
          </a:xfrm>
          <a:prstGeom prst="ellipse">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3351" rIns="81638" bIns="40819"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540"/>
              <a:t>Custom</a:t>
            </a:r>
          </a:p>
          <a:p>
            <a:pPr algn="ctr">
              <a:buClrTx/>
              <a:buFontTx/>
              <a:buNone/>
            </a:pPr>
            <a:r>
              <a:rPr lang="en-US" altLang="en-US" sz="2540"/>
              <a:t>Plugin</a:t>
            </a:r>
          </a:p>
        </p:txBody>
      </p:sp>
      <p:sp>
        <p:nvSpPr>
          <p:cNvPr id="13318" name="Line 6">
            <a:extLst>
              <a:ext uri="{FF2B5EF4-FFF2-40B4-BE49-F238E27FC236}">
                <a16:creationId xmlns:a16="http://schemas.microsoft.com/office/drawing/2014/main" id="{D75BF154-D60F-471F-9D0B-4F451DC4EFD8}"/>
              </a:ext>
            </a:extLst>
          </p:cNvPr>
          <p:cNvSpPr>
            <a:spLocks noChangeShapeType="1"/>
          </p:cNvSpPr>
          <p:nvPr/>
        </p:nvSpPr>
        <p:spPr bwMode="auto">
          <a:xfrm flipV="1">
            <a:off x="2073600" y="3106441"/>
            <a:ext cx="103680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3319" name="Line 7">
            <a:extLst>
              <a:ext uri="{FF2B5EF4-FFF2-40B4-BE49-F238E27FC236}">
                <a16:creationId xmlns:a16="http://schemas.microsoft.com/office/drawing/2014/main" id="{1E52F342-67EC-4E38-AACD-189C8FC08274}"/>
              </a:ext>
            </a:extLst>
          </p:cNvPr>
          <p:cNvSpPr>
            <a:spLocks noChangeShapeType="1"/>
          </p:cNvSpPr>
          <p:nvPr/>
        </p:nvSpPr>
        <p:spPr bwMode="auto">
          <a:xfrm flipV="1">
            <a:off x="4769281" y="3106441"/>
            <a:ext cx="144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3320" name="Line 8">
            <a:extLst>
              <a:ext uri="{FF2B5EF4-FFF2-40B4-BE49-F238E27FC236}">
                <a16:creationId xmlns:a16="http://schemas.microsoft.com/office/drawing/2014/main" id="{B6C7C47F-10F0-42C9-A5CD-AD70310764AD}"/>
              </a:ext>
            </a:extLst>
          </p:cNvPr>
          <p:cNvSpPr>
            <a:spLocks noChangeShapeType="1"/>
          </p:cNvSpPr>
          <p:nvPr/>
        </p:nvSpPr>
        <p:spPr bwMode="auto">
          <a:xfrm flipH="1" flipV="1">
            <a:off x="6423841" y="3106441"/>
            <a:ext cx="838080" cy="838080"/>
          </a:xfrm>
          <a:prstGeom prst="line">
            <a:avLst/>
          </a:prstGeom>
          <a:noFill/>
          <a:ln w="54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289199AD-566C-42F1-9AA7-026391F454CE}"/>
              </a:ext>
            </a:extLst>
          </p:cNvPr>
          <p:cNvSpPr>
            <a:spLocks noGrp="1"/>
          </p:cNvSpPr>
          <p:nvPr>
            <p:ph type="sldNum" sz="quarter" idx="12"/>
          </p:nvPr>
        </p:nvSpPr>
        <p:spPr/>
        <p:txBody>
          <a:bodyPr/>
          <a:lstStyle/>
          <a:p>
            <a:pPr>
              <a:defRPr/>
            </a:pPr>
            <a:fld id="{92293535-583A-4C7E-B683-33983836B498}" type="slidenum">
              <a:rPr lang="en-US" smtClean="0"/>
              <a:pPr>
                <a:defRPr/>
              </a:pPr>
              <a:t>60</a:t>
            </a:fld>
            <a:endParaRPr lang="en-US"/>
          </a:p>
        </p:txBody>
      </p:sp>
    </p:spTree>
    <p:extLst>
      <p:ext uri="{BB962C8B-B14F-4D97-AF65-F5344CB8AC3E}">
        <p14:creationId xmlns:p14="http://schemas.microsoft.com/office/powerpoint/2010/main" val="18573722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Text Box 1">
            <a:extLst>
              <a:ext uri="{FF2B5EF4-FFF2-40B4-BE49-F238E27FC236}">
                <a16:creationId xmlns:a16="http://schemas.microsoft.com/office/drawing/2014/main" id="{A9DA5E4A-85E9-4F84-A74F-940EA2CA643D}"/>
              </a:ext>
            </a:extLst>
          </p:cNvPr>
          <p:cNvSpPr txBox="1">
            <a:spLocks noChangeArrowheads="1"/>
          </p:cNvSpPr>
          <p:nvPr/>
        </p:nvSpPr>
        <p:spPr bwMode="auto">
          <a:xfrm>
            <a:off x="78376" y="87085"/>
            <a:ext cx="9065623" cy="5573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GUITAR</a:t>
            </a:r>
            <a:r>
              <a:rPr lang="en-US" altLang="en-US" sz="3600" b="0" dirty="0">
                <a:latin typeface="+mj-lt"/>
              </a:rPr>
              <a:t> </a:t>
            </a:r>
            <a:r>
              <a:rPr lang="en-US" altLang="en-US" sz="3600" dirty="0">
                <a:latin typeface="+mj-lt"/>
              </a:rPr>
              <a:t>Test Case Generator (TCG)</a:t>
            </a:r>
          </a:p>
        </p:txBody>
      </p:sp>
      <p:sp>
        <p:nvSpPr>
          <p:cNvPr id="6146" name="Text Box 2">
            <a:extLst>
              <a:ext uri="{FF2B5EF4-FFF2-40B4-BE49-F238E27FC236}">
                <a16:creationId xmlns:a16="http://schemas.microsoft.com/office/drawing/2014/main" id="{9D1144D4-170C-4CE2-BE67-709868513711}"/>
              </a:ext>
            </a:extLst>
          </p:cNvPr>
          <p:cNvSpPr txBox="1">
            <a:spLocks noChangeArrowheads="1"/>
          </p:cNvSpPr>
          <p:nvPr/>
        </p:nvSpPr>
        <p:spPr bwMode="auto">
          <a:xfrm>
            <a:off x="209006" y="827314"/>
            <a:ext cx="8856617" cy="5301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Arial" panose="020B0604020202020204" pitchFamily="34" charset="0"/>
                <a:cs typeface="DejaVu Sans" charset="0"/>
              </a:defRPr>
            </a:lvl9pPr>
          </a:lstStyle>
          <a:p>
            <a:pPr>
              <a:spcAft>
                <a:spcPts val="1293"/>
              </a:spcAft>
              <a:buFont typeface="Arial" panose="020B0604020202020204" pitchFamily="34" charset="0"/>
              <a:buChar char="•"/>
            </a:pPr>
            <a:r>
              <a:rPr lang="en-US" altLang="en-US" sz="2903" b="0" dirty="0">
                <a:latin typeface="+mn-lt"/>
              </a:rPr>
              <a:t>Generates test cases given two inputs:</a:t>
            </a:r>
          </a:p>
          <a:p>
            <a:pPr lvl="1">
              <a:spcAft>
                <a:spcPts val="1032"/>
              </a:spcAft>
              <a:buFont typeface="Arial" panose="020B0604020202020204" pitchFamily="34" charset="0"/>
              <a:buChar char="•"/>
            </a:pPr>
            <a:r>
              <a:rPr lang="en-US" altLang="en-US" sz="2540" dirty="0">
                <a:latin typeface="+mn-lt"/>
              </a:rPr>
              <a:t>Formal model</a:t>
            </a:r>
            <a:r>
              <a:rPr lang="en-US" altLang="en-US" sz="2540" b="0" dirty="0">
                <a:latin typeface="+mn-lt"/>
              </a:rPr>
              <a:t> of the GUI in the form of a </a:t>
            </a:r>
            <a:r>
              <a:rPr lang="en-US" altLang="en-US" sz="2540" dirty="0">
                <a:solidFill>
                  <a:srgbClr val="FF5050"/>
                </a:solidFill>
                <a:latin typeface="+mn-lt"/>
              </a:rPr>
              <a:t>Graph</a:t>
            </a:r>
          </a:p>
          <a:p>
            <a:pPr lvl="1">
              <a:spcAft>
                <a:spcPts val="1032"/>
              </a:spcAft>
              <a:buFont typeface="Arial" panose="020B0604020202020204" pitchFamily="34" charset="0"/>
              <a:buChar char="•"/>
            </a:pPr>
            <a:r>
              <a:rPr lang="en-US" altLang="en-US" sz="2540" b="0" dirty="0">
                <a:latin typeface="+mn-lt"/>
              </a:rPr>
              <a:t>Graph traversal algorithm to simulate a user’s possible interactions with the GUI</a:t>
            </a:r>
          </a:p>
          <a:p>
            <a:pPr>
              <a:spcAft>
                <a:spcPts val="1293"/>
              </a:spcAft>
              <a:buFont typeface="Arial" panose="020B0604020202020204" pitchFamily="34" charset="0"/>
              <a:buChar char="•"/>
            </a:pPr>
            <a:r>
              <a:rPr lang="en-US" altLang="en-US" sz="2903" b="0" dirty="0">
                <a:solidFill>
                  <a:srgbClr val="FF5050"/>
                </a:solidFill>
                <a:latin typeface="+mn-lt"/>
              </a:rPr>
              <a:t>Event Flow Graph (EFG)</a:t>
            </a:r>
          </a:p>
          <a:p>
            <a:pPr>
              <a:spcAft>
                <a:spcPts val="1293"/>
              </a:spcAft>
              <a:buFont typeface="Arial" panose="020B0604020202020204" pitchFamily="34" charset="0"/>
              <a:buChar char="•"/>
            </a:pPr>
            <a:r>
              <a:rPr lang="en-US" altLang="en-US" sz="2903" b="0" dirty="0">
                <a:latin typeface="+mn-lt"/>
              </a:rPr>
              <a:t>Bundled plugins</a:t>
            </a:r>
          </a:p>
          <a:p>
            <a:pPr lvl="1">
              <a:spcAft>
                <a:spcPts val="1032"/>
              </a:spcAft>
              <a:buFont typeface="Arial" panose="020B0604020202020204" pitchFamily="34" charset="0"/>
              <a:buChar char="•"/>
            </a:pPr>
            <a:r>
              <a:rPr lang="en-US" altLang="en-US" sz="2540" b="0" dirty="0">
                <a:latin typeface="+mn-lt"/>
              </a:rPr>
              <a:t>Sequence Length</a:t>
            </a:r>
          </a:p>
          <a:p>
            <a:pPr lvl="1">
              <a:spcAft>
                <a:spcPts val="1032"/>
              </a:spcAft>
              <a:buFont typeface="Arial" panose="020B0604020202020204" pitchFamily="34" charset="0"/>
              <a:buChar char="•"/>
            </a:pPr>
            <a:r>
              <a:rPr lang="en-US" altLang="en-US" sz="2540" b="0" dirty="0">
                <a:latin typeface="+mn-lt"/>
              </a:rPr>
              <a:t>Random</a:t>
            </a:r>
          </a:p>
          <a:p>
            <a:pPr lvl="1">
              <a:spcAft>
                <a:spcPts val="1032"/>
              </a:spcAft>
              <a:buFont typeface="Arial" panose="020B0604020202020204" pitchFamily="34" charset="0"/>
              <a:buChar char="•"/>
            </a:pPr>
            <a:endParaRPr lang="en-US" altLang="en-US" sz="2540" b="0" dirty="0">
              <a:latin typeface="+mn-lt"/>
            </a:endParaRPr>
          </a:p>
          <a:p>
            <a:pPr lvl="1">
              <a:spcAft>
                <a:spcPts val="1032"/>
              </a:spcAft>
            </a:pPr>
            <a:endParaRPr lang="en-US" altLang="en-US" sz="2540" b="0" dirty="0">
              <a:latin typeface="+mn-lt"/>
            </a:endParaRPr>
          </a:p>
        </p:txBody>
      </p:sp>
      <p:sp>
        <p:nvSpPr>
          <p:cNvPr id="2" name="Slide Number Placeholder 1">
            <a:extLst>
              <a:ext uri="{FF2B5EF4-FFF2-40B4-BE49-F238E27FC236}">
                <a16:creationId xmlns:a16="http://schemas.microsoft.com/office/drawing/2014/main" id="{E2BE32F4-7F8D-4222-8262-4573747035E3}"/>
              </a:ext>
            </a:extLst>
          </p:cNvPr>
          <p:cNvSpPr>
            <a:spLocks noGrp="1"/>
          </p:cNvSpPr>
          <p:nvPr>
            <p:ph type="sldNum" sz="quarter" idx="12"/>
          </p:nvPr>
        </p:nvSpPr>
        <p:spPr/>
        <p:txBody>
          <a:bodyPr/>
          <a:lstStyle/>
          <a:p>
            <a:pPr>
              <a:defRPr/>
            </a:pPr>
            <a:fld id="{92293535-583A-4C7E-B683-33983836B498}" type="slidenum">
              <a:rPr lang="en-US" smtClean="0"/>
              <a:pPr>
                <a:defRPr/>
              </a:pPr>
              <a:t>61</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Text Box 1">
            <a:extLst>
              <a:ext uri="{FF2B5EF4-FFF2-40B4-BE49-F238E27FC236}">
                <a16:creationId xmlns:a16="http://schemas.microsoft.com/office/drawing/2014/main" id="{7FC40CD1-E3E9-4C7D-B183-BCDE7E43173F}"/>
              </a:ext>
            </a:extLst>
          </p:cNvPr>
          <p:cNvSpPr txBox="1">
            <a:spLocks noChangeArrowheads="1"/>
          </p:cNvSpPr>
          <p:nvPr/>
        </p:nvSpPr>
        <p:spPr bwMode="auto">
          <a:xfrm>
            <a:off x="456481" y="60960"/>
            <a:ext cx="8226720" cy="668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marL="568325" indent="-56515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1pPr>
            <a:lvl2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2pPr>
            <a:lvl3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3pPr>
            <a:lvl4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4pPr>
            <a:lvl5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 pos="9712325"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TCG Demo</a:t>
            </a:r>
          </a:p>
        </p:txBody>
      </p:sp>
      <p:sp>
        <p:nvSpPr>
          <p:cNvPr id="7170" name="Text Box 2">
            <a:extLst>
              <a:ext uri="{FF2B5EF4-FFF2-40B4-BE49-F238E27FC236}">
                <a16:creationId xmlns:a16="http://schemas.microsoft.com/office/drawing/2014/main" id="{7DA186A1-01CB-4DF6-8F8B-6751D5B1D853}"/>
              </a:ext>
            </a:extLst>
          </p:cNvPr>
          <p:cNvSpPr txBox="1">
            <a:spLocks noChangeArrowheads="1"/>
          </p:cNvSpPr>
          <p:nvPr/>
        </p:nvSpPr>
        <p:spPr bwMode="auto">
          <a:xfrm>
            <a:off x="0" y="936482"/>
            <a:ext cx="9042400" cy="57183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lstStyle>
            <a:lvl1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1pPr>
            <a:lvl2pPr marL="739775" indent="-282575">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2pPr>
            <a:lvl3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3pPr>
            <a:lvl4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4pPr>
            <a:lvl5pPr>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739775" algn="l"/>
                <a:tab pos="1196975" algn="l"/>
                <a:tab pos="1654175" algn="l"/>
                <a:tab pos="2111375" algn="l"/>
                <a:tab pos="2568575" algn="l"/>
                <a:tab pos="3025775" algn="l"/>
                <a:tab pos="3482975" algn="l"/>
                <a:tab pos="3940175" algn="l"/>
                <a:tab pos="4397375" algn="l"/>
                <a:tab pos="4854575" algn="l"/>
                <a:tab pos="5311775" algn="l"/>
                <a:tab pos="5768975" algn="l"/>
                <a:tab pos="6226175" algn="l"/>
                <a:tab pos="6683375" algn="l"/>
                <a:tab pos="7140575" algn="l"/>
                <a:tab pos="7597775" algn="l"/>
                <a:tab pos="8054975" algn="l"/>
                <a:tab pos="8512175" algn="l"/>
                <a:tab pos="8969375" algn="l"/>
                <a:tab pos="9426575" algn="l"/>
                <a:tab pos="9883775" algn="l"/>
              </a:tabLst>
              <a:defRPr sz="2400">
                <a:solidFill>
                  <a:srgbClr val="000000"/>
                </a:solidFill>
                <a:latin typeface="Arial" panose="020B0604020202020204" pitchFamily="34" charset="0"/>
                <a:cs typeface="DejaVu Sans" charset="0"/>
              </a:defRPr>
            </a:lvl9pPr>
          </a:lstStyle>
          <a:p>
            <a:pPr marL="914400" lvl="1" indent="-457200">
              <a:spcAft>
                <a:spcPts val="1032"/>
              </a:spcAft>
              <a:buFont typeface="Arial" panose="020B0604020202020204" pitchFamily="34" charset="0"/>
              <a:buChar char="•"/>
            </a:pPr>
            <a:r>
              <a:rPr lang="en-US" altLang="en-US" sz="3200" b="0" dirty="0">
                <a:latin typeface="+mn-lt"/>
              </a:rPr>
              <a:t>Test case generator arguments:</a:t>
            </a:r>
          </a:p>
          <a:p>
            <a:pPr marL="1257300" lvl="2" indent="-342900">
              <a:spcAft>
                <a:spcPts val="771"/>
              </a:spcAft>
              <a:buFont typeface="Arial" panose="020B0604020202020204" pitchFamily="34" charset="0"/>
              <a:buChar char="•"/>
            </a:pPr>
            <a:r>
              <a:rPr lang="en-US" altLang="en-US" sz="2800" b="0" dirty="0" err="1">
                <a:latin typeface="+mn-lt"/>
              </a:rPr>
              <a:t>Output.dir</a:t>
            </a:r>
            <a:endParaRPr lang="en-US" altLang="en-US" sz="2800" b="0" dirty="0">
              <a:latin typeface="+mn-lt"/>
            </a:endParaRPr>
          </a:p>
          <a:p>
            <a:pPr marL="1257300" lvl="2" indent="-342900">
              <a:spcAft>
                <a:spcPts val="771"/>
              </a:spcAft>
              <a:buFont typeface="Arial" panose="020B0604020202020204" pitchFamily="34" charset="0"/>
              <a:buChar char="•"/>
            </a:pPr>
            <a:r>
              <a:rPr lang="en-US" altLang="en-US" sz="2800" b="0" dirty="0">
                <a:latin typeface="+mn-lt"/>
              </a:rPr>
              <a:t>EFG</a:t>
            </a:r>
          </a:p>
          <a:p>
            <a:pPr marL="1257300" lvl="2" indent="-342900">
              <a:spcAft>
                <a:spcPts val="771"/>
              </a:spcAft>
              <a:buFont typeface="Arial" panose="020B0604020202020204" pitchFamily="34" charset="0"/>
              <a:buChar char="•"/>
            </a:pPr>
            <a:r>
              <a:rPr lang="en-US" altLang="en-US" sz="2800" b="0" dirty="0">
                <a:latin typeface="+mn-lt"/>
              </a:rPr>
              <a:t>Plugin</a:t>
            </a:r>
          </a:p>
          <a:p>
            <a:pPr marL="1257300" lvl="2" indent="-342900">
              <a:spcAft>
                <a:spcPts val="771"/>
              </a:spcAft>
              <a:buFont typeface="Arial" panose="020B0604020202020204" pitchFamily="34" charset="0"/>
              <a:buChar char="•"/>
            </a:pPr>
            <a:r>
              <a:rPr lang="en-US" altLang="en-US" sz="2800" b="0" dirty="0">
                <a:latin typeface="+mn-lt"/>
              </a:rPr>
              <a:t>Length</a:t>
            </a:r>
          </a:p>
          <a:p>
            <a:pPr marL="1257300" lvl="2" indent="-342900">
              <a:spcAft>
                <a:spcPts val="771"/>
              </a:spcAft>
              <a:buFont typeface="Arial" panose="020B0604020202020204" pitchFamily="34" charset="0"/>
              <a:buChar char="•"/>
            </a:pPr>
            <a:r>
              <a:rPr lang="en-US" altLang="en-US" sz="2800" b="0" dirty="0">
                <a:latin typeface="+mn-lt"/>
              </a:rPr>
              <a:t>Max-number</a:t>
            </a:r>
          </a:p>
          <a:p>
            <a:pPr marL="914400" lvl="1" indent="-457200">
              <a:spcAft>
                <a:spcPts val="1032"/>
              </a:spcAft>
              <a:buFont typeface="Arial" panose="020B0604020202020204" pitchFamily="34" charset="0"/>
              <a:buChar char="•"/>
            </a:pPr>
            <a:r>
              <a:rPr lang="en-US" altLang="en-US" sz="3200" b="0" dirty="0">
                <a:latin typeface="+mn-lt"/>
              </a:rPr>
              <a:t>These arguments can be changed in the </a:t>
            </a:r>
            <a:r>
              <a:rPr lang="en-US" altLang="en-US" sz="3200" b="0" dirty="0" err="1">
                <a:latin typeface="Courier New" panose="02070309020205020404" pitchFamily="49" charset="0"/>
                <a:cs typeface="Courier New" panose="02070309020205020404" pitchFamily="49" charset="0"/>
              </a:rPr>
              <a:t>TestCaseGenerator.properties</a:t>
            </a:r>
            <a:r>
              <a:rPr lang="en-US" altLang="en-US" sz="3200" b="0" dirty="0">
                <a:latin typeface="Courier New" panose="02070309020205020404" pitchFamily="49" charset="0"/>
                <a:cs typeface="Courier New" panose="02070309020205020404" pitchFamily="49" charset="0"/>
              </a:rPr>
              <a:t> </a:t>
            </a:r>
            <a:r>
              <a:rPr lang="en-US" altLang="en-US" sz="3200" b="0" dirty="0">
                <a:latin typeface="+mn-lt"/>
              </a:rPr>
              <a:t>file</a:t>
            </a:r>
          </a:p>
        </p:txBody>
      </p:sp>
      <p:sp>
        <p:nvSpPr>
          <p:cNvPr id="2" name="Slide Number Placeholder 1">
            <a:extLst>
              <a:ext uri="{FF2B5EF4-FFF2-40B4-BE49-F238E27FC236}">
                <a16:creationId xmlns:a16="http://schemas.microsoft.com/office/drawing/2014/main" id="{BB2D594F-0AFD-4F14-9F5E-E9D13BB89D04}"/>
              </a:ext>
            </a:extLst>
          </p:cNvPr>
          <p:cNvSpPr>
            <a:spLocks noGrp="1"/>
          </p:cNvSpPr>
          <p:nvPr>
            <p:ph type="sldNum" sz="quarter" idx="12"/>
          </p:nvPr>
        </p:nvSpPr>
        <p:spPr/>
        <p:txBody>
          <a:bodyPr/>
          <a:lstStyle/>
          <a:p>
            <a:pPr>
              <a:defRPr/>
            </a:pPr>
            <a:fld id="{92293535-583A-4C7E-B683-33983836B498}" type="slidenum">
              <a:rPr lang="en-US" smtClean="0"/>
              <a:pPr>
                <a:defRPr/>
              </a:pPr>
              <a:t>62</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a:extLst>
              <a:ext uri="{FF2B5EF4-FFF2-40B4-BE49-F238E27FC236}">
                <a16:creationId xmlns:a16="http://schemas.microsoft.com/office/drawing/2014/main" id="{8A0BD6BC-226E-4886-8AC9-6CABE2F70959}"/>
              </a:ext>
            </a:extLst>
          </p:cNvPr>
          <p:cNvSpPr txBox="1">
            <a:spLocks noChangeArrowheads="1"/>
          </p:cNvSpPr>
          <p:nvPr/>
        </p:nvSpPr>
        <p:spPr bwMode="auto">
          <a:xfrm>
            <a:off x="456481" y="79559"/>
            <a:ext cx="8226720" cy="5918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Sequence Length Plugin Demo</a:t>
            </a:r>
          </a:p>
        </p:txBody>
      </p:sp>
      <p:sp>
        <p:nvSpPr>
          <p:cNvPr id="8194" name="Text Box 2">
            <a:extLst>
              <a:ext uri="{FF2B5EF4-FFF2-40B4-BE49-F238E27FC236}">
                <a16:creationId xmlns:a16="http://schemas.microsoft.com/office/drawing/2014/main" id="{E075218F-C165-4BE7-9D48-99927F2BAF4F}"/>
              </a:ext>
            </a:extLst>
          </p:cNvPr>
          <p:cNvSpPr txBox="1">
            <a:spLocks noChangeArrowheads="1"/>
          </p:cNvSpPr>
          <p:nvPr/>
        </p:nvSpPr>
        <p:spPr bwMode="auto">
          <a:xfrm>
            <a:off x="4419600" y="970040"/>
            <a:ext cx="4584700" cy="5173920"/>
          </a:xfrm>
          <a:prstGeom prst="rect">
            <a:avLst/>
          </a:prstGeom>
          <a:solidFill>
            <a:schemeClr val="accent5">
              <a:lumMod val="20000"/>
              <a:lumOff val="80000"/>
            </a:schemeClr>
          </a:solidFill>
          <a:ln>
            <a:noFill/>
          </a:ln>
          <a:effectLst/>
        </p:spPr>
        <p:txBody>
          <a:bodyPr lIns="81638" tIns="51922" rIns="81638" bIns="40819"/>
          <a:lstStyle>
            <a:lvl1pPr marL="342900" indent="-339725">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1pPr>
            <a:lvl2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2pPr>
            <a:lvl3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3pPr>
            <a:lvl4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4pPr>
            <a:lvl5pPr>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342900" algn="l"/>
                <a:tab pos="800100" algn="l"/>
                <a:tab pos="1257300" algn="l"/>
                <a:tab pos="1714500" algn="l"/>
                <a:tab pos="2171700" algn="l"/>
                <a:tab pos="2628900" algn="l"/>
                <a:tab pos="3086100" algn="l"/>
                <a:tab pos="3543300" algn="l"/>
                <a:tab pos="4000500" algn="l"/>
                <a:tab pos="4457700" algn="l"/>
                <a:tab pos="4914900" algn="l"/>
                <a:tab pos="5372100" algn="l"/>
                <a:tab pos="5829300" algn="l"/>
                <a:tab pos="6286500" algn="l"/>
                <a:tab pos="6743700" algn="l"/>
                <a:tab pos="7200900" algn="l"/>
                <a:tab pos="7658100" algn="l"/>
                <a:tab pos="8115300" algn="l"/>
                <a:tab pos="8572500" algn="l"/>
                <a:tab pos="9029700" algn="l"/>
                <a:tab pos="9486900" algn="l"/>
              </a:tabLst>
              <a:defRPr sz="2400">
                <a:solidFill>
                  <a:srgbClr val="000000"/>
                </a:solidFill>
                <a:latin typeface="Arial" panose="020B0604020202020204" pitchFamily="34" charset="0"/>
                <a:cs typeface="DejaVu Sans" charset="0"/>
              </a:defRPr>
            </a:lvl9pPr>
          </a:lstStyle>
          <a:p>
            <a:pPr>
              <a:spcAft>
                <a:spcPts val="204"/>
              </a:spcAft>
            </a:pPr>
            <a:r>
              <a:rPr lang="de-DE" altLang="en-US" sz="1600" dirty="0">
                <a:cs typeface="Arial Unicode MS" charset="0"/>
              </a:rPr>
              <a:t>Looking at a sequence generated:</a:t>
            </a:r>
          </a:p>
          <a:p>
            <a:pPr>
              <a:spcAft>
                <a:spcPts val="204"/>
              </a:spcAft>
            </a:pPr>
            <a:endParaRPr lang="de-DE" altLang="en-US" sz="1600" dirty="0">
              <a:cs typeface="Arial Unicode MS" charset="0"/>
            </a:endParaRPr>
          </a:p>
          <a:p>
            <a:pPr>
              <a:spcAft>
                <a:spcPts val="204"/>
              </a:spcAft>
            </a:pPr>
            <a:r>
              <a:rPr lang="de-DE" altLang="en-US" sz="1600" dirty="0">
                <a:cs typeface="Arial Unicode MS" charset="0"/>
              </a:rPr>
              <a:t>&lt;?xml version="1.0" encoding="UTF-8" standalone="yes"?&gt;</a:t>
            </a:r>
          </a:p>
          <a:p>
            <a:pPr>
              <a:spcAft>
                <a:spcPts val="204"/>
              </a:spcAft>
            </a:pPr>
            <a:r>
              <a:rPr lang="de-DE" altLang="en-US" sz="1600" dirty="0">
                <a:cs typeface="Arial Unicode MS" charset="0"/>
              </a:rPr>
              <a:t>&lt;TestCase&gt;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&lt;EventId&gt;e16&lt;/EventId&gt;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&lt;EventId&gt;e18&lt;/EventId&gt;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        &lt;EventId&gt;e39&lt;/EventId&gt;</a:t>
            </a:r>
          </a:p>
          <a:p>
            <a:pPr>
              <a:spcAft>
                <a:spcPts val="204"/>
              </a:spcAft>
            </a:pPr>
            <a:r>
              <a:rPr lang="de-DE" altLang="en-US" sz="1600" dirty="0">
                <a:cs typeface="Arial Unicode MS" charset="0"/>
              </a:rPr>
              <a:t>        &lt;ReachingStep&gt;false&lt;/ReachingStep&gt;</a:t>
            </a:r>
          </a:p>
          <a:p>
            <a:pPr>
              <a:spcAft>
                <a:spcPts val="204"/>
              </a:spcAft>
            </a:pPr>
            <a:r>
              <a:rPr lang="de-DE" altLang="en-US" sz="1600" dirty="0">
                <a:cs typeface="Arial Unicode MS" charset="0"/>
              </a:rPr>
              <a:t>    &lt;/Step&gt;</a:t>
            </a:r>
          </a:p>
          <a:p>
            <a:pPr>
              <a:spcAft>
                <a:spcPts val="204"/>
              </a:spcAft>
            </a:pPr>
            <a:r>
              <a:rPr lang="de-DE" altLang="en-US" sz="1600" dirty="0">
                <a:cs typeface="Arial Unicode MS" charset="0"/>
              </a:rPr>
              <a:t>&lt;/TestCase&gt;</a:t>
            </a:r>
          </a:p>
          <a:p>
            <a:pPr>
              <a:spcAft>
                <a:spcPts val="204"/>
              </a:spcAft>
            </a:pPr>
            <a:endParaRPr lang="de-DE" altLang="en-US" sz="1400" dirty="0">
              <a:cs typeface="Arial Unicode MS" charset="0"/>
            </a:endParaRPr>
          </a:p>
          <a:p>
            <a:pPr>
              <a:spcAft>
                <a:spcPts val="204"/>
              </a:spcAft>
            </a:pPr>
            <a:endParaRPr lang="de-DE" altLang="en-US" sz="2800" dirty="0">
              <a:cs typeface="Arial Unicode MS" charset="0"/>
            </a:endParaRPr>
          </a:p>
          <a:p>
            <a:pPr>
              <a:spcAft>
                <a:spcPts val="204"/>
              </a:spcAft>
            </a:pPr>
            <a:endParaRPr lang="de-DE" altLang="en-US" sz="2800" dirty="0">
              <a:cs typeface="Arial Unicode MS" charset="0"/>
            </a:endParaRPr>
          </a:p>
        </p:txBody>
      </p:sp>
      <p:pic>
        <p:nvPicPr>
          <p:cNvPr id="3" name="Picture 2">
            <a:extLst>
              <a:ext uri="{FF2B5EF4-FFF2-40B4-BE49-F238E27FC236}">
                <a16:creationId xmlns:a16="http://schemas.microsoft.com/office/drawing/2014/main" id="{B8324636-8402-49CC-9020-4AA96727267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00" y="1359000"/>
            <a:ext cx="4140000" cy="4140000"/>
          </a:xfrm>
          <a:prstGeom prst="rect">
            <a:avLst/>
          </a:prstGeom>
        </p:spPr>
      </p:pic>
      <p:sp>
        <p:nvSpPr>
          <p:cNvPr id="4" name="Slide Number Placeholder 3">
            <a:extLst>
              <a:ext uri="{FF2B5EF4-FFF2-40B4-BE49-F238E27FC236}">
                <a16:creationId xmlns:a16="http://schemas.microsoft.com/office/drawing/2014/main" id="{5065446F-6ECB-479B-A31B-42F4CE243B6B}"/>
              </a:ext>
            </a:extLst>
          </p:cNvPr>
          <p:cNvSpPr>
            <a:spLocks noGrp="1"/>
          </p:cNvSpPr>
          <p:nvPr>
            <p:ph type="sldNum" sz="quarter" idx="12"/>
          </p:nvPr>
        </p:nvSpPr>
        <p:spPr/>
        <p:txBody>
          <a:bodyPr/>
          <a:lstStyle/>
          <a:p>
            <a:pPr>
              <a:defRPr/>
            </a:pPr>
            <a:fld id="{92293535-583A-4C7E-B683-33983836B498}" type="slidenum">
              <a:rPr lang="en-US" smtClean="0"/>
              <a:pPr>
                <a:defRPr/>
              </a:pPr>
              <a:t>63</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a:extLst>
              <a:ext uri="{FF2B5EF4-FFF2-40B4-BE49-F238E27FC236}">
                <a16:creationId xmlns:a16="http://schemas.microsoft.com/office/drawing/2014/main" id="{4A7692EB-F5CB-45E7-801B-93D731C86BDC}"/>
              </a:ext>
            </a:extLst>
          </p:cNvPr>
          <p:cNvSpPr txBox="1">
            <a:spLocks noChangeArrowheads="1"/>
          </p:cNvSpPr>
          <p:nvPr/>
        </p:nvSpPr>
        <p:spPr bwMode="auto">
          <a:xfrm>
            <a:off x="0" y="153001"/>
            <a:ext cx="9055100" cy="52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err="1">
                <a:latin typeface="+mj-lt"/>
              </a:rPr>
              <a:t>WeightedRandom</a:t>
            </a:r>
            <a:r>
              <a:rPr lang="en-US" altLang="en-US" sz="3600" dirty="0">
                <a:latin typeface="+mj-lt"/>
              </a:rPr>
              <a:t> Plugin Demo</a:t>
            </a:r>
          </a:p>
        </p:txBody>
      </p:sp>
      <p:sp>
        <p:nvSpPr>
          <p:cNvPr id="9218" name="Text Box 2">
            <a:extLst>
              <a:ext uri="{FF2B5EF4-FFF2-40B4-BE49-F238E27FC236}">
                <a16:creationId xmlns:a16="http://schemas.microsoft.com/office/drawing/2014/main" id="{2151C0C4-0F0C-4B3A-B955-92FBF136C8D7}"/>
              </a:ext>
            </a:extLst>
          </p:cNvPr>
          <p:cNvSpPr txBox="1">
            <a:spLocks noChangeArrowheads="1"/>
          </p:cNvSpPr>
          <p:nvPr/>
        </p:nvSpPr>
        <p:spPr bwMode="auto">
          <a:xfrm>
            <a:off x="241300" y="889001"/>
            <a:ext cx="8636000" cy="3539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1434" tIns="45717" rIns="91434" bIns="45717">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just">
              <a:buFont typeface="Arial" panose="020B0604020202020204" pitchFamily="34" charset="0"/>
              <a:buChar char="•"/>
            </a:pPr>
            <a:r>
              <a:rPr lang="en-US" altLang="en-US" sz="2800" b="0" dirty="0">
                <a:latin typeface="+mn-lt"/>
              </a:rPr>
              <a:t> Takes as input an EFG representing the graph structure and an EFG representing the weights of edges.</a:t>
            </a:r>
          </a:p>
          <a:p>
            <a:pPr algn="just">
              <a:buClrTx/>
              <a:buFontTx/>
              <a:buNone/>
            </a:pPr>
            <a:endParaRPr lang="en-US" altLang="en-US" sz="2800" b="0" dirty="0">
              <a:latin typeface="+mn-lt"/>
            </a:endParaRPr>
          </a:p>
          <a:p>
            <a:pPr algn="just">
              <a:buFont typeface="Arial" panose="020B0604020202020204" pitchFamily="34" charset="0"/>
              <a:buChar char="•"/>
            </a:pPr>
            <a:r>
              <a:rPr lang="en-US" altLang="en-US" sz="2800" b="0" dirty="0">
                <a:latin typeface="+mn-lt"/>
              </a:rPr>
              <a:t> Generates shortest path test cases for each potential starting event to every reachable event.</a:t>
            </a:r>
          </a:p>
          <a:p>
            <a:pPr algn="just">
              <a:buClrTx/>
              <a:buFontTx/>
              <a:buNone/>
            </a:pPr>
            <a:endParaRPr lang="en-US" altLang="en-US" sz="2800" b="0" dirty="0">
              <a:latin typeface="+mn-lt"/>
            </a:endParaRPr>
          </a:p>
          <a:p>
            <a:pPr algn="just">
              <a:buFont typeface="Arial" panose="020B0604020202020204" pitchFamily="34" charset="0"/>
              <a:buChar char="•"/>
            </a:pPr>
            <a:r>
              <a:rPr lang="en-US" altLang="en-US" sz="2800" b="0" dirty="0">
                <a:latin typeface="+mn-lt"/>
              </a:rPr>
              <a:t> Rest of tests generated by picking starting event and rest of path randomly, weighted by out edges.</a:t>
            </a:r>
          </a:p>
        </p:txBody>
      </p:sp>
      <p:sp>
        <p:nvSpPr>
          <p:cNvPr id="2" name="Slide Number Placeholder 1">
            <a:extLst>
              <a:ext uri="{FF2B5EF4-FFF2-40B4-BE49-F238E27FC236}">
                <a16:creationId xmlns:a16="http://schemas.microsoft.com/office/drawing/2014/main" id="{D5B3E21B-15BC-4492-8CB4-7E224E40D4AE}"/>
              </a:ext>
            </a:extLst>
          </p:cNvPr>
          <p:cNvSpPr>
            <a:spLocks noGrp="1"/>
          </p:cNvSpPr>
          <p:nvPr>
            <p:ph type="sldNum" sz="quarter" idx="12"/>
          </p:nvPr>
        </p:nvSpPr>
        <p:spPr/>
        <p:txBody>
          <a:bodyPr/>
          <a:lstStyle/>
          <a:p>
            <a:pPr>
              <a:defRPr/>
            </a:pPr>
            <a:fld id="{92293535-583A-4C7E-B683-33983836B498}" type="slidenum">
              <a:rPr lang="en-US" smtClean="0"/>
              <a:pPr>
                <a:defRPr/>
              </a:pPr>
              <a:t>64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a:extLst>
              <a:ext uri="{FF2B5EF4-FFF2-40B4-BE49-F238E27FC236}">
                <a16:creationId xmlns:a16="http://schemas.microsoft.com/office/drawing/2014/main" id="{D73AF4A4-C316-40DA-A9B0-0277A083EEB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5600" y="-101600"/>
            <a:ext cx="6102081" cy="684364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4EBCA4AD-9145-4C22-9CAA-143AB7B8CC1A}"/>
              </a:ext>
            </a:extLst>
          </p:cNvPr>
          <p:cNvSpPr>
            <a:spLocks noGrp="1"/>
          </p:cNvSpPr>
          <p:nvPr>
            <p:ph type="sldNum" sz="quarter" idx="12"/>
          </p:nvPr>
        </p:nvSpPr>
        <p:spPr/>
        <p:txBody>
          <a:bodyPr/>
          <a:lstStyle/>
          <a:p>
            <a:pPr>
              <a:defRPr/>
            </a:pPr>
            <a:fld id="{92293535-583A-4C7E-B683-33983836B498}" type="slidenum">
              <a:rPr lang="en-US" smtClean="0"/>
              <a:pPr>
                <a:defRPr/>
              </a:pPr>
              <a:t>65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ext Box 1">
            <a:extLst>
              <a:ext uri="{FF2B5EF4-FFF2-40B4-BE49-F238E27FC236}">
                <a16:creationId xmlns:a16="http://schemas.microsoft.com/office/drawing/2014/main" id="{9D670CA7-3FD9-48DE-9A41-48D6CA396B99}"/>
              </a:ext>
            </a:extLst>
          </p:cNvPr>
          <p:cNvSpPr txBox="1">
            <a:spLocks noChangeArrowheads="1"/>
          </p:cNvSpPr>
          <p:nvPr/>
        </p:nvSpPr>
        <p:spPr bwMode="auto">
          <a:xfrm>
            <a:off x="305281" y="-152279"/>
            <a:ext cx="8229600" cy="11433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latin typeface="Verdana" panose="020B0604030504040204" pitchFamily="34" charset="0"/>
              </a:rPr>
              <a:t>Example Test Cases</a:t>
            </a:r>
          </a:p>
        </p:txBody>
      </p:sp>
      <p:pic>
        <p:nvPicPr>
          <p:cNvPr id="11266" name="Picture 2">
            <a:extLst>
              <a:ext uri="{FF2B5EF4-FFF2-40B4-BE49-F238E27FC236}">
                <a16:creationId xmlns:a16="http://schemas.microsoft.com/office/drawing/2014/main" id="{4FD205B0-DF0A-4B55-9A14-8225179A41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991081"/>
            <a:ext cx="6235700" cy="565192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56142A6F-06E7-409E-92E1-52A8FE616500}"/>
              </a:ext>
            </a:extLst>
          </p:cNvPr>
          <p:cNvSpPr>
            <a:spLocks noGrp="1"/>
          </p:cNvSpPr>
          <p:nvPr>
            <p:ph type="sldNum" sz="quarter" idx="12"/>
          </p:nvPr>
        </p:nvSpPr>
        <p:spPr/>
        <p:txBody>
          <a:bodyPr/>
          <a:lstStyle/>
          <a:p>
            <a:pPr>
              <a:defRPr/>
            </a:pPr>
            <a:fld id="{92293535-583A-4C7E-B683-33983836B498}" type="slidenum">
              <a:rPr lang="en-US" smtClean="0"/>
              <a:pPr>
                <a:defRPr/>
              </a:pPr>
              <a:t>66</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a:extLst>
              <a:ext uri="{FF2B5EF4-FFF2-40B4-BE49-F238E27FC236}">
                <a16:creationId xmlns:a16="http://schemas.microsoft.com/office/drawing/2014/main" id="{C00F2F88-91DA-47F9-938A-354D7EBA4199}"/>
              </a:ext>
            </a:extLst>
          </p:cNvPr>
          <p:cNvSpPr txBox="1">
            <a:spLocks noChangeArrowheads="1"/>
          </p:cNvSpPr>
          <p:nvPr/>
        </p:nvSpPr>
        <p:spPr bwMode="auto">
          <a:xfrm>
            <a:off x="127000" y="70760"/>
            <a:ext cx="8775700" cy="5516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a:t>An EFG</a:t>
            </a:r>
          </a:p>
        </p:txBody>
      </p:sp>
      <p:sp>
        <p:nvSpPr>
          <p:cNvPr id="14338" name="Oval 2">
            <a:extLst>
              <a:ext uri="{FF2B5EF4-FFF2-40B4-BE49-F238E27FC236}">
                <a16:creationId xmlns:a16="http://schemas.microsoft.com/office/drawing/2014/main" id="{D0F68CB1-9BC0-4D24-9253-11C7F740598D}"/>
              </a:ext>
            </a:extLst>
          </p:cNvPr>
          <p:cNvSpPr>
            <a:spLocks noChangeArrowheads="1"/>
          </p:cNvSpPr>
          <p:nvPr/>
        </p:nvSpPr>
        <p:spPr bwMode="auto">
          <a:xfrm>
            <a:off x="3732480" y="165924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14339" name="Oval 3">
            <a:extLst>
              <a:ext uri="{FF2B5EF4-FFF2-40B4-BE49-F238E27FC236}">
                <a16:creationId xmlns:a16="http://schemas.microsoft.com/office/drawing/2014/main" id="{43ACAE11-3D08-4A0D-B605-F83D0704234A}"/>
              </a:ext>
            </a:extLst>
          </p:cNvPr>
          <p:cNvSpPr>
            <a:spLocks noChangeArrowheads="1"/>
          </p:cNvSpPr>
          <p:nvPr/>
        </p:nvSpPr>
        <p:spPr bwMode="auto">
          <a:xfrm>
            <a:off x="2695680" y="33181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14340" name="Oval 4">
            <a:extLst>
              <a:ext uri="{FF2B5EF4-FFF2-40B4-BE49-F238E27FC236}">
                <a16:creationId xmlns:a16="http://schemas.microsoft.com/office/drawing/2014/main" id="{B50966A3-7F9E-452C-8B9A-3AA096C6DE49}"/>
              </a:ext>
            </a:extLst>
          </p:cNvPr>
          <p:cNvSpPr>
            <a:spLocks noChangeArrowheads="1"/>
          </p:cNvSpPr>
          <p:nvPr/>
        </p:nvSpPr>
        <p:spPr bwMode="auto">
          <a:xfrm>
            <a:off x="4769280" y="33181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14341" name="Oval 5">
            <a:extLst>
              <a:ext uri="{FF2B5EF4-FFF2-40B4-BE49-F238E27FC236}">
                <a16:creationId xmlns:a16="http://schemas.microsoft.com/office/drawing/2014/main" id="{C1E66DBE-EBD6-432A-92D7-AE2A8A9206C5}"/>
              </a:ext>
            </a:extLst>
          </p:cNvPr>
          <p:cNvSpPr>
            <a:spLocks noChangeArrowheads="1"/>
          </p:cNvSpPr>
          <p:nvPr/>
        </p:nvSpPr>
        <p:spPr bwMode="auto">
          <a:xfrm>
            <a:off x="3732480" y="476964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14342" name="Oval 6">
            <a:extLst>
              <a:ext uri="{FF2B5EF4-FFF2-40B4-BE49-F238E27FC236}">
                <a16:creationId xmlns:a16="http://schemas.microsoft.com/office/drawing/2014/main" id="{F703F172-727D-4788-8ABD-2D8094728C13}"/>
              </a:ext>
            </a:extLst>
          </p:cNvPr>
          <p:cNvSpPr>
            <a:spLocks noChangeArrowheads="1"/>
          </p:cNvSpPr>
          <p:nvPr/>
        </p:nvSpPr>
        <p:spPr bwMode="auto">
          <a:xfrm>
            <a:off x="5711040" y="47437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14343" name="Line 7">
            <a:extLst>
              <a:ext uri="{FF2B5EF4-FFF2-40B4-BE49-F238E27FC236}">
                <a16:creationId xmlns:a16="http://schemas.microsoft.com/office/drawing/2014/main" id="{7D32C8C4-E869-4D47-95EA-7D874C2C024D}"/>
              </a:ext>
            </a:extLst>
          </p:cNvPr>
          <p:cNvSpPr>
            <a:spLocks noChangeShapeType="1"/>
          </p:cNvSpPr>
          <p:nvPr/>
        </p:nvSpPr>
        <p:spPr bwMode="auto">
          <a:xfrm flipH="1">
            <a:off x="3080161" y="2203561"/>
            <a:ext cx="743040" cy="113184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4" name="Line 8">
            <a:extLst>
              <a:ext uri="{FF2B5EF4-FFF2-40B4-BE49-F238E27FC236}">
                <a16:creationId xmlns:a16="http://schemas.microsoft.com/office/drawing/2014/main" id="{35D4857F-2D25-471D-B5E4-0D31956474D2}"/>
              </a:ext>
            </a:extLst>
          </p:cNvPr>
          <p:cNvSpPr>
            <a:spLocks noChangeShapeType="1"/>
          </p:cNvSpPr>
          <p:nvPr/>
        </p:nvSpPr>
        <p:spPr bwMode="auto">
          <a:xfrm>
            <a:off x="4224961" y="2238121"/>
            <a:ext cx="751680" cy="10800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5" name="Line 9">
            <a:extLst>
              <a:ext uri="{FF2B5EF4-FFF2-40B4-BE49-F238E27FC236}">
                <a16:creationId xmlns:a16="http://schemas.microsoft.com/office/drawing/2014/main" id="{2DD7E9E0-F214-4EDA-918D-F6E38ED9C1A3}"/>
              </a:ext>
            </a:extLst>
          </p:cNvPr>
          <p:cNvSpPr>
            <a:spLocks noChangeShapeType="1"/>
          </p:cNvSpPr>
          <p:nvPr/>
        </p:nvSpPr>
        <p:spPr bwMode="auto">
          <a:xfrm>
            <a:off x="3110400" y="3940201"/>
            <a:ext cx="725760" cy="88992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6" name="Line 10">
            <a:extLst>
              <a:ext uri="{FF2B5EF4-FFF2-40B4-BE49-F238E27FC236}">
                <a16:creationId xmlns:a16="http://schemas.microsoft.com/office/drawing/2014/main" id="{2D41F2DE-70E8-47F3-9AE7-A0F6C1A82E9B}"/>
              </a:ext>
            </a:extLst>
          </p:cNvPr>
          <p:cNvSpPr>
            <a:spLocks noChangeShapeType="1"/>
          </p:cNvSpPr>
          <p:nvPr/>
        </p:nvSpPr>
        <p:spPr bwMode="auto">
          <a:xfrm flipH="1">
            <a:off x="4246561" y="3853800"/>
            <a:ext cx="648000" cy="9504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7" name="Line 11">
            <a:extLst>
              <a:ext uri="{FF2B5EF4-FFF2-40B4-BE49-F238E27FC236}">
                <a16:creationId xmlns:a16="http://schemas.microsoft.com/office/drawing/2014/main" id="{5ECC0D5A-57C7-4ACB-8CCC-A8D77C8069B3}"/>
              </a:ext>
            </a:extLst>
          </p:cNvPr>
          <p:cNvSpPr>
            <a:spLocks noChangeShapeType="1"/>
          </p:cNvSpPr>
          <p:nvPr/>
        </p:nvSpPr>
        <p:spPr bwMode="auto">
          <a:xfrm>
            <a:off x="5184001" y="3940200"/>
            <a:ext cx="578880" cy="89856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8" name="Line 12">
            <a:extLst>
              <a:ext uri="{FF2B5EF4-FFF2-40B4-BE49-F238E27FC236}">
                <a16:creationId xmlns:a16="http://schemas.microsoft.com/office/drawing/2014/main" id="{99DFE44A-FE5F-4989-B861-565C9F264379}"/>
              </a:ext>
            </a:extLst>
          </p:cNvPr>
          <p:cNvSpPr>
            <a:spLocks noChangeShapeType="1"/>
          </p:cNvSpPr>
          <p:nvPr/>
        </p:nvSpPr>
        <p:spPr bwMode="auto">
          <a:xfrm flipH="1" flipV="1">
            <a:off x="5387041" y="3728521"/>
            <a:ext cx="613440" cy="98496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4349" name="Line 13">
            <a:extLst>
              <a:ext uri="{FF2B5EF4-FFF2-40B4-BE49-F238E27FC236}">
                <a16:creationId xmlns:a16="http://schemas.microsoft.com/office/drawing/2014/main" id="{6306E249-3F63-4A94-95E3-5C7C1C754FEE}"/>
              </a:ext>
            </a:extLst>
          </p:cNvPr>
          <p:cNvSpPr>
            <a:spLocks noChangeShapeType="1"/>
          </p:cNvSpPr>
          <p:nvPr/>
        </p:nvSpPr>
        <p:spPr bwMode="auto">
          <a:xfrm>
            <a:off x="1874880" y="193572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91E778F7-EB0F-4695-90C2-A81E025BCD3B}"/>
              </a:ext>
            </a:extLst>
          </p:cNvPr>
          <p:cNvSpPr>
            <a:spLocks noGrp="1"/>
          </p:cNvSpPr>
          <p:nvPr>
            <p:ph type="sldNum" sz="quarter" idx="12"/>
          </p:nvPr>
        </p:nvSpPr>
        <p:spPr/>
        <p:txBody>
          <a:bodyPr/>
          <a:lstStyle/>
          <a:p>
            <a:pPr>
              <a:defRPr/>
            </a:pPr>
            <a:fld id="{92293535-583A-4C7E-B683-33983836B498}" type="slidenum">
              <a:rPr lang="en-US" smtClean="0"/>
              <a:pPr>
                <a:defRPr/>
              </a:pPr>
              <a:t>67</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a:extLst>
              <a:ext uri="{FF2B5EF4-FFF2-40B4-BE49-F238E27FC236}">
                <a16:creationId xmlns:a16="http://schemas.microsoft.com/office/drawing/2014/main" id="{C7122260-FB44-4FA7-9955-733D5B587028}"/>
              </a:ext>
            </a:extLst>
          </p:cNvPr>
          <p:cNvSpPr txBox="1">
            <a:spLocks noChangeArrowheads="1"/>
          </p:cNvSpPr>
          <p:nvPr/>
        </p:nvSpPr>
        <p:spPr bwMode="auto">
          <a:xfrm>
            <a:off x="88900" y="-88900"/>
            <a:ext cx="9055100" cy="15191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A Graph Traversal (</a:t>
            </a:r>
            <a:r>
              <a:rPr lang="en-US" altLang="en-US" sz="3600" dirty="0" err="1">
                <a:latin typeface="+mj-lt"/>
              </a:rPr>
              <a:t>SequenceLengthCoverage</a:t>
            </a:r>
            <a:r>
              <a:rPr lang="en-US" altLang="en-US" sz="3600" dirty="0">
                <a:latin typeface="+mj-lt"/>
              </a:rPr>
              <a:t>)</a:t>
            </a:r>
          </a:p>
        </p:txBody>
      </p:sp>
      <p:pic>
        <p:nvPicPr>
          <p:cNvPr id="15362" name="Picture 2">
            <a:extLst>
              <a:ext uri="{FF2B5EF4-FFF2-40B4-BE49-F238E27FC236}">
                <a16:creationId xmlns:a16="http://schemas.microsoft.com/office/drawing/2014/main" id="{B36A1682-374B-44BD-8875-252853C70D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1697920"/>
            <a:ext cx="5482855" cy="45968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3" name="Text Box 3">
            <a:extLst>
              <a:ext uri="{FF2B5EF4-FFF2-40B4-BE49-F238E27FC236}">
                <a16:creationId xmlns:a16="http://schemas.microsoft.com/office/drawing/2014/main" id="{8A427EEF-B4DC-4F9C-9A9B-06843056E62E}"/>
              </a:ext>
            </a:extLst>
          </p:cNvPr>
          <p:cNvSpPr txBox="1">
            <a:spLocks noChangeArrowheads="1"/>
          </p:cNvSpPr>
          <p:nvPr/>
        </p:nvSpPr>
        <p:spPr bwMode="auto">
          <a:xfrm>
            <a:off x="5391360" y="1866600"/>
            <a:ext cx="3110400" cy="2260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85"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00" dirty="0"/>
              <a:t>Testcases:</a:t>
            </a:r>
          </a:p>
          <a:p>
            <a:pPr>
              <a:buClrTx/>
              <a:buFontTx/>
              <a:buNone/>
            </a:pPr>
            <a:r>
              <a:rPr lang="en-US" altLang="en-US" sz="3200" dirty="0"/>
              <a:t>	</a:t>
            </a:r>
            <a:r>
              <a:rPr lang="en-US" altLang="en-US" sz="2800" dirty="0"/>
              <a:t>e0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e4</a:t>
            </a:r>
          </a:p>
          <a:p>
            <a:pPr>
              <a:buClrTx/>
              <a:buFontTx/>
              <a:buNone/>
            </a:pPr>
            <a:r>
              <a:rPr lang="en-US" altLang="en-US" sz="2800" dirty="0"/>
              <a:t>	e0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e3</a:t>
            </a:r>
          </a:p>
        </p:txBody>
      </p:sp>
      <p:sp>
        <p:nvSpPr>
          <p:cNvPr id="2" name="Slide Number Placeholder 1">
            <a:extLst>
              <a:ext uri="{FF2B5EF4-FFF2-40B4-BE49-F238E27FC236}">
                <a16:creationId xmlns:a16="http://schemas.microsoft.com/office/drawing/2014/main" id="{CD44F89E-4BA2-4ED8-917A-4D151F25B7E1}"/>
              </a:ext>
            </a:extLst>
          </p:cNvPr>
          <p:cNvSpPr>
            <a:spLocks noGrp="1"/>
          </p:cNvSpPr>
          <p:nvPr>
            <p:ph type="sldNum" sz="quarter" idx="12"/>
          </p:nvPr>
        </p:nvSpPr>
        <p:spPr/>
        <p:txBody>
          <a:bodyPr/>
          <a:lstStyle/>
          <a:p>
            <a:pPr>
              <a:defRPr/>
            </a:pPr>
            <a:fld id="{92293535-583A-4C7E-B683-33983836B498}" type="slidenum">
              <a:rPr lang="en-US" smtClean="0"/>
              <a:pPr>
                <a:defRPr/>
              </a:pPr>
              <a:t>68</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a:extLst>
              <a:ext uri="{FF2B5EF4-FFF2-40B4-BE49-F238E27FC236}">
                <a16:creationId xmlns:a16="http://schemas.microsoft.com/office/drawing/2014/main" id="{092EEAAC-AC92-46F7-BD09-FE5C437AA60C}"/>
              </a:ext>
            </a:extLst>
          </p:cNvPr>
          <p:cNvSpPr txBox="1">
            <a:spLocks noChangeArrowheads="1"/>
          </p:cNvSpPr>
          <p:nvPr/>
        </p:nvSpPr>
        <p:spPr bwMode="auto">
          <a:xfrm>
            <a:off x="456481" y="1"/>
            <a:ext cx="8228160" cy="698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a:latin typeface="+mj-lt"/>
              </a:rPr>
              <a:t>Another Graph Traversal (Random)</a:t>
            </a:r>
          </a:p>
        </p:txBody>
      </p:sp>
      <p:sp>
        <p:nvSpPr>
          <p:cNvPr id="16386" name="Text Box 2">
            <a:extLst>
              <a:ext uri="{FF2B5EF4-FFF2-40B4-BE49-F238E27FC236}">
                <a16:creationId xmlns:a16="http://schemas.microsoft.com/office/drawing/2014/main" id="{9AE6F99A-A409-45BF-8674-2CC819CB2836}"/>
              </a:ext>
            </a:extLst>
          </p:cNvPr>
          <p:cNvSpPr txBox="1">
            <a:spLocks noChangeArrowheads="1"/>
          </p:cNvSpPr>
          <p:nvPr/>
        </p:nvSpPr>
        <p:spPr bwMode="auto">
          <a:xfrm>
            <a:off x="5731582" y="1726900"/>
            <a:ext cx="2953060" cy="2044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60085"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00" dirty="0"/>
              <a:t>Testcases:</a:t>
            </a:r>
          </a:p>
          <a:p>
            <a:pPr>
              <a:buClrTx/>
              <a:buFontTx/>
              <a:buNone/>
            </a:pPr>
            <a:r>
              <a:rPr lang="en-US" altLang="en-US" sz="3200" dirty="0"/>
              <a:t>	</a:t>
            </a:r>
            <a:r>
              <a:rPr lang="en-US" altLang="en-US" sz="2800" dirty="0"/>
              <a:t>e0 </a:t>
            </a:r>
            <a:r>
              <a:rPr lang="en-US" altLang="en-US" sz="2800" dirty="0">
                <a:latin typeface="DejaVu Sans" charset="0"/>
              </a:rPr>
              <a:t>→ </a:t>
            </a:r>
            <a:r>
              <a:rPr lang="en-US" altLang="en-US" sz="2800" dirty="0"/>
              <a:t>e1 </a:t>
            </a:r>
            <a:r>
              <a:rPr lang="en-US" altLang="en-US" sz="2800" dirty="0">
                <a:latin typeface="DejaVu Sans" charset="0"/>
              </a:rPr>
              <a:t>→</a:t>
            </a:r>
            <a:r>
              <a:rPr lang="en-US" altLang="en-US" sz="2800" dirty="0"/>
              <a:t> e3</a:t>
            </a:r>
          </a:p>
          <a:p>
            <a:pPr>
              <a:buClrTx/>
              <a:buFontTx/>
              <a:buNone/>
            </a:pPr>
            <a:r>
              <a:rPr lang="en-US" altLang="en-US" sz="2800" dirty="0"/>
              <a:t>	</a:t>
            </a:r>
            <a:r>
              <a:rPr lang="en-US" altLang="en-US" sz="3200" dirty="0"/>
              <a:t>e0</a:t>
            </a:r>
            <a:r>
              <a:rPr lang="en-US" altLang="en-US" sz="2800" dirty="0"/>
              <a:t> </a:t>
            </a:r>
            <a:r>
              <a:rPr lang="en-US" altLang="en-US" sz="2800" dirty="0">
                <a:latin typeface="DejaVu Sans" charset="0"/>
              </a:rPr>
              <a:t>→ </a:t>
            </a:r>
            <a:r>
              <a:rPr lang="en-US" altLang="en-US" sz="2800" dirty="0"/>
              <a:t>e2 </a:t>
            </a:r>
            <a:r>
              <a:rPr lang="en-US" altLang="en-US" sz="2800" dirty="0">
                <a:latin typeface="DejaVu Sans" charset="0"/>
              </a:rPr>
              <a:t>→</a:t>
            </a:r>
            <a:r>
              <a:rPr lang="en-US" altLang="en-US" sz="2800" dirty="0"/>
              <a:t> e4</a:t>
            </a:r>
          </a:p>
        </p:txBody>
      </p:sp>
      <p:pic>
        <p:nvPicPr>
          <p:cNvPr id="16387" name="Picture 3">
            <a:extLst>
              <a:ext uri="{FF2B5EF4-FFF2-40B4-BE49-F238E27FC236}">
                <a16:creationId xmlns:a16="http://schemas.microsoft.com/office/drawing/2014/main" id="{03FC9528-21C2-4FAD-B338-01FC2C9EDB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721" y="1626120"/>
            <a:ext cx="5301082" cy="444447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a:extLst>
              <a:ext uri="{FF2B5EF4-FFF2-40B4-BE49-F238E27FC236}">
                <a16:creationId xmlns:a16="http://schemas.microsoft.com/office/drawing/2014/main" id="{74834BE2-C071-4849-B229-1323BE555A74}"/>
              </a:ext>
            </a:extLst>
          </p:cNvPr>
          <p:cNvSpPr>
            <a:spLocks noGrp="1"/>
          </p:cNvSpPr>
          <p:nvPr>
            <p:ph type="sldNum" sz="quarter" idx="12"/>
          </p:nvPr>
        </p:nvSpPr>
        <p:spPr/>
        <p:txBody>
          <a:bodyPr/>
          <a:lstStyle/>
          <a:p>
            <a:pPr>
              <a:defRPr/>
            </a:pPr>
            <a:fld id="{92293535-583A-4C7E-B683-33983836B498}" type="slidenum">
              <a:rPr lang="en-US" smtClean="0"/>
              <a:pPr>
                <a:defRPr/>
              </a:pPr>
              <a:t>69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D06A375-A9F4-4984-8E50-3CB7897803E2}"/>
              </a:ext>
            </a:extLst>
          </p:cNvPr>
          <p:cNvSpPr>
            <a:spLocks noGrp="1"/>
          </p:cNvSpPr>
          <p:nvPr>
            <p:ph type="title"/>
          </p:nvPr>
        </p:nvSpPr>
        <p:spPr/>
        <p:txBody>
          <a:bodyPr/>
          <a:lstStyle/>
          <a:p>
            <a:r>
              <a:rPr lang="en-US" altLang="en-US"/>
              <a:t>Uniqueness 4: Security</a:t>
            </a:r>
          </a:p>
        </p:txBody>
      </p:sp>
      <p:sp>
        <p:nvSpPr>
          <p:cNvPr id="18435" name="Content Placeholder 2">
            <a:extLst>
              <a:ext uri="{FF2B5EF4-FFF2-40B4-BE49-F238E27FC236}">
                <a16:creationId xmlns:a16="http://schemas.microsoft.com/office/drawing/2014/main" id="{22649722-5982-4E55-A7C4-C384A825A772}"/>
              </a:ext>
            </a:extLst>
          </p:cNvPr>
          <p:cNvSpPr>
            <a:spLocks noGrp="1"/>
          </p:cNvSpPr>
          <p:nvPr>
            <p:ph idx="1"/>
          </p:nvPr>
        </p:nvSpPr>
        <p:spPr>
          <a:xfrm>
            <a:off x="239697" y="946958"/>
            <a:ext cx="8682361" cy="1677180"/>
          </a:xfrm>
        </p:spPr>
        <p:txBody>
          <a:bodyPr/>
          <a:lstStyle/>
          <a:p>
            <a:r>
              <a:rPr lang="en-US" altLang="en-US" dirty="0"/>
              <a:t>SQL Injection</a:t>
            </a:r>
          </a:p>
          <a:p>
            <a:pPr lvl="1"/>
            <a:r>
              <a:rPr lang="en-US" altLang="en-US" dirty="0"/>
              <a:t>The untrusted input is used to construct dynamic SQL queries.</a:t>
            </a:r>
          </a:p>
          <a:p>
            <a:pPr lvl="1"/>
            <a:r>
              <a:rPr lang="en-US" altLang="en-US" dirty="0"/>
              <a:t>E.g., update my own password</a:t>
            </a:r>
          </a:p>
        </p:txBody>
      </p:sp>
      <p:sp>
        <p:nvSpPr>
          <p:cNvPr id="18436" name="TextBox 4">
            <a:extLst>
              <a:ext uri="{FF2B5EF4-FFF2-40B4-BE49-F238E27FC236}">
                <a16:creationId xmlns:a16="http://schemas.microsoft.com/office/drawing/2014/main" id="{20ACD1C6-D630-4082-88A2-6604629D325D}"/>
              </a:ext>
            </a:extLst>
          </p:cNvPr>
          <p:cNvSpPr txBox="1">
            <a:spLocks noChangeArrowheads="1"/>
          </p:cNvSpPr>
          <p:nvPr/>
        </p:nvSpPr>
        <p:spPr bwMode="auto">
          <a:xfrm>
            <a:off x="395288" y="2997200"/>
            <a:ext cx="8208962" cy="9223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800">
                <a:solidFill>
                  <a:srgbClr val="0000CC"/>
                </a:solidFill>
                <a:latin typeface="Calibri" panose="020F0502020204030204" pitchFamily="34" charset="0"/>
                <a:cs typeface="Calibri" panose="020F0502020204030204" pitchFamily="34" charset="0"/>
              </a:rPr>
              <a:t>$str</a:t>
            </a:r>
            <a:r>
              <a:rPr lang="en-US" altLang="en-US" sz="1800">
                <a:latin typeface="Calibri" panose="020F0502020204030204" pitchFamily="34" charset="0"/>
                <a:cs typeface="Calibri" panose="020F0502020204030204" pitchFamily="34" charset="0"/>
              </a:rPr>
              <a:t> = "</a:t>
            </a:r>
            <a:r>
              <a:rPr lang="en-US" altLang="en-US" sz="1800">
                <a:solidFill>
                  <a:srgbClr val="C00000"/>
                </a:solidFill>
                <a:latin typeface="Calibri" panose="020F0502020204030204" pitchFamily="34" charset="0"/>
                <a:cs typeface="Calibri" panose="020F0502020204030204" pitchFamily="34" charset="0"/>
              </a:rPr>
              <a:t>UPDATE users SET password = \” </a:t>
            </a:r>
            <a:r>
              <a:rPr lang="en-US" altLang="en-US" sz="1800">
                <a:latin typeface="Calibri" panose="020F0502020204030204" pitchFamily="34" charset="0"/>
                <a:cs typeface="Calibri" panose="020F0502020204030204" pitchFamily="34" charset="0"/>
              </a:rPr>
              <a:t>“ </a:t>
            </a:r>
            <a:r>
              <a:rPr lang="en-US" altLang="en-US" sz="1800">
                <a:solidFill>
                  <a:srgbClr val="0000CC"/>
                </a:solidFill>
                <a:latin typeface="Calibri" panose="020F0502020204030204" pitchFamily="34" charset="0"/>
                <a:cs typeface="Calibri" panose="020F0502020204030204" pitchFamily="34" charset="0"/>
              </a:rPr>
              <a:t>. $_POST['newPass’] . </a:t>
            </a:r>
            <a:br>
              <a:rPr lang="en-US" altLang="en-US" sz="1800">
                <a:solidFill>
                  <a:srgbClr val="0000CC"/>
                </a:solidFill>
                <a:latin typeface="Calibri" panose="020F0502020204030204" pitchFamily="34" charset="0"/>
                <a:cs typeface="Calibri" panose="020F0502020204030204" pitchFamily="34" charset="0"/>
              </a:rPr>
            </a:br>
            <a:r>
              <a:rPr lang="en-US" altLang="en-US" sz="1800">
                <a:latin typeface="Calibri" panose="020F0502020204030204" pitchFamily="34" charset="0"/>
                <a:cs typeface="Calibri" panose="020F0502020204030204" pitchFamily="34" charset="0"/>
              </a:rPr>
              <a:t>            “</a:t>
            </a:r>
            <a:r>
              <a:rPr lang="en-US" altLang="en-US" sz="1800">
                <a:solidFill>
                  <a:srgbClr val="C00000"/>
                </a:solidFill>
                <a:latin typeface="Calibri" panose="020F0502020204030204" pitchFamily="34" charset="0"/>
                <a:cs typeface="Calibri" panose="020F0502020204030204" pitchFamily="34" charset="0"/>
              </a:rPr>
              <a:t>\” WHERE username =\”</a:t>
            </a:r>
            <a:r>
              <a:rPr lang="en-US" altLang="en-US" sz="1800">
                <a:latin typeface="Calibri" panose="020F0502020204030204" pitchFamily="34" charset="0"/>
                <a:cs typeface="Calibri" panose="020F0502020204030204" pitchFamily="34" charset="0"/>
              </a:rPr>
              <a:t>“ </a:t>
            </a:r>
            <a:r>
              <a:rPr lang="en-US" altLang="en-US" sz="1800">
                <a:solidFill>
                  <a:srgbClr val="0000CC"/>
                </a:solidFill>
                <a:latin typeface="Calibri" panose="020F0502020204030204" pitchFamily="34" charset="0"/>
                <a:cs typeface="Calibri" panose="020F0502020204030204" pitchFamily="34" charset="0"/>
              </a:rPr>
              <a:t>. $_POST['username'] .</a:t>
            </a:r>
            <a:r>
              <a:rPr lang="en-US" altLang="en-US" sz="1800">
                <a:latin typeface="Calibri" panose="020F0502020204030204" pitchFamily="34" charset="0"/>
                <a:cs typeface="Calibri" panose="020F0502020204030204" pitchFamily="34" charset="0"/>
              </a:rPr>
              <a:t> “</a:t>
            </a:r>
            <a:r>
              <a:rPr lang="en-US" altLang="en-US" sz="1800">
                <a:solidFill>
                  <a:srgbClr val="C00000"/>
                </a:solidFill>
                <a:latin typeface="Calibri" panose="020F0502020204030204" pitchFamily="34" charset="0"/>
                <a:cs typeface="Calibri" panose="020F0502020204030204" pitchFamily="34" charset="0"/>
              </a:rPr>
              <a:t>\”</a:t>
            </a:r>
            <a:r>
              <a:rPr lang="en-US" altLang="en-US" sz="1800">
                <a:latin typeface="Calibri" panose="020F0502020204030204" pitchFamily="34" charset="0"/>
                <a:cs typeface="Calibri" panose="020F0502020204030204" pitchFamily="34" charset="0"/>
              </a:rPr>
              <a:t>”;</a:t>
            </a:r>
          </a:p>
          <a:p>
            <a:pPr eaLnBrk="1" hangingPunct="1"/>
            <a:r>
              <a:rPr lang="en-US" altLang="en-US" sz="1800">
                <a:solidFill>
                  <a:srgbClr val="0000CC"/>
                </a:solidFill>
                <a:latin typeface="Calibri" panose="020F0502020204030204" pitchFamily="34" charset="0"/>
                <a:cs typeface="Calibri" panose="020F0502020204030204" pitchFamily="34" charset="0"/>
              </a:rPr>
              <a:t>mysql_query( $str )</a:t>
            </a:r>
            <a:r>
              <a:rPr lang="en-US" altLang="en-US" sz="1800">
                <a:latin typeface="Calibri" panose="020F0502020204030204" pitchFamily="34" charset="0"/>
                <a:cs typeface="Calibri" panose="020F0502020204030204" pitchFamily="34" charset="0"/>
              </a:rPr>
              <a:t>;</a:t>
            </a:r>
          </a:p>
        </p:txBody>
      </p:sp>
      <p:sp>
        <p:nvSpPr>
          <p:cNvPr id="18437" name="TextBox 5">
            <a:extLst>
              <a:ext uri="{FF2B5EF4-FFF2-40B4-BE49-F238E27FC236}">
                <a16:creationId xmlns:a16="http://schemas.microsoft.com/office/drawing/2014/main" id="{3846E61C-AD7B-460C-9214-8BB037E6E24C}"/>
              </a:ext>
            </a:extLst>
          </p:cNvPr>
          <p:cNvSpPr txBox="1">
            <a:spLocks noChangeArrowheads="1"/>
          </p:cNvSpPr>
          <p:nvPr/>
        </p:nvSpPr>
        <p:spPr bwMode="auto">
          <a:xfrm>
            <a:off x="395288" y="4110038"/>
            <a:ext cx="8208962" cy="831850"/>
          </a:xfrm>
          <a:prstGeom prst="rect">
            <a:avLst/>
          </a:prstGeom>
          <a:solidFill>
            <a:srgbClr val="92D050">
              <a:alpha val="41176"/>
            </a:srgbClr>
          </a:solidFill>
          <a:ln w="9525">
            <a:solidFill>
              <a:schemeClr val="tx1"/>
            </a:solidFill>
            <a:miter lim="800000"/>
            <a:headEnd/>
            <a:tailEnd/>
          </a:ln>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r>
              <a:rPr lang="en-US" altLang="en-US" sz="1600">
                <a:solidFill>
                  <a:srgbClr val="0000CC"/>
                </a:solidFill>
                <a:latin typeface="Calibri" panose="020F0502020204030204" pitchFamily="34" charset="0"/>
                <a:cs typeface="Calibri" panose="020F0502020204030204" pitchFamily="34" charset="0"/>
              </a:rPr>
              <a:t>$_POST['newPass’] = pass, $_POST['username'] = me</a:t>
            </a:r>
          </a:p>
          <a:p>
            <a:pPr eaLnBrk="1" hangingPunct="1"/>
            <a:endParaRPr lang="en-US" altLang="en-US" sz="1600">
              <a:solidFill>
                <a:srgbClr val="0000CC"/>
              </a:solidFill>
              <a:latin typeface="Calibri" panose="020F0502020204030204" pitchFamily="34" charset="0"/>
              <a:cs typeface="Calibri" panose="020F0502020204030204" pitchFamily="34" charset="0"/>
            </a:endParaRPr>
          </a:p>
          <a:p>
            <a:pPr eaLnBrk="1" hangingPunct="1"/>
            <a:r>
              <a:rPr lang="en-US" altLang="en-US" sz="1600">
                <a:latin typeface="Calibri" panose="020F0502020204030204" pitchFamily="34" charset="0"/>
                <a:cs typeface="Calibri" panose="020F0502020204030204" pitchFamily="34" charset="0"/>
              </a:rPr>
              <a:t>Query String: </a:t>
            </a:r>
            <a:r>
              <a:rPr lang="en-US" altLang="en-US" sz="1600">
                <a:solidFill>
                  <a:srgbClr val="C00000"/>
                </a:solidFill>
                <a:latin typeface="Calibri" panose="020F0502020204030204" pitchFamily="34" charset="0"/>
                <a:cs typeface="Calibri" panose="020F0502020204030204" pitchFamily="34" charset="0"/>
              </a:rPr>
              <a:t>UPDATE users SET password = “pass”</a:t>
            </a:r>
            <a:r>
              <a:rPr lang="en-US" altLang="en-US" sz="1600">
                <a:latin typeface="Calibri" panose="020F0502020204030204" pitchFamily="34" charset="0"/>
                <a:cs typeface="Calibri" panose="020F0502020204030204" pitchFamily="34" charset="0"/>
              </a:rPr>
              <a:t> </a:t>
            </a:r>
            <a:r>
              <a:rPr lang="en-US" altLang="en-US" sz="1600">
                <a:solidFill>
                  <a:srgbClr val="C00000"/>
                </a:solidFill>
                <a:latin typeface="Calibri" panose="020F0502020204030204" pitchFamily="34" charset="0"/>
                <a:cs typeface="Calibri" panose="020F0502020204030204" pitchFamily="34" charset="0"/>
              </a:rPr>
              <a:t> WHERE username =“me” </a:t>
            </a:r>
            <a:endParaRPr lang="en-US" altLang="en-US" sz="160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7D60EDF5-859A-42EE-8F6E-F2731279BFA7}"/>
              </a:ext>
            </a:extLst>
          </p:cNvPr>
          <p:cNvSpPr txBox="1"/>
          <p:nvPr/>
        </p:nvSpPr>
        <p:spPr>
          <a:xfrm>
            <a:off x="395288" y="5157788"/>
            <a:ext cx="8208962" cy="830262"/>
          </a:xfrm>
          <a:prstGeom prst="rect">
            <a:avLst/>
          </a:prstGeom>
          <a:solidFill>
            <a:schemeClr val="bg1">
              <a:lumMod val="75000"/>
              <a:alpha val="41000"/>
            </a:schemeClr>
          </a:solidFill>
          <a:ln>
            <a:solidFill>
              <a:schemeClr val="tx1"/>
            </a:solidFill>
          </a:ln>
        </p:spPr>
        <p:txBody>
          <a:bodyPr>
            <a:spAutoFit/>
          </a:bodyPr>
          <a:lstStyle/>
          <a:p>
            <a:pPr>
              <a:defRPr/>
            </a:pPr>
            <a:r>
              <a:rPr lang="en-US" sz="1600" dirty="0">
                <a:solidFill>
                  <a:srgbClr val="0000CC"/>
                </a:solidFill>
                <a:latin typeface="Calibri" pitchFamily="34" charset="0"/>
                <a:cs typeface="Calibri" pitchFamily="34" charset="0"/>
              </a:rPr>
              <a:t>$_POST['</a:t>
            </a:r>
            <a:r>
              <a:rPr lang="en-US" sz="1600" dirty="0" err="1">
                <a:solidFill>
                  <a:srgbClr val="0000CC"/>
                </a:solidFill>
                <a:latin typeface="Calibri" pitchFamily="34" charset="0"/>
                <a:cs typeface="Calibri" pitchFamily="34" charset="0"/>
              </a:rPr>
              <a:t>newPass</a:t>
            </a:r>
            <a:r>
              <a:rPr lang="en-US" sz="1600" dirty="0">
                <a:solidFill>
                  <a:srgbClr val="0000CC"/>
                </a:solidFill>
                <a:latin typeface="Calibri" pitchFamily="34" charset="0"/>
                <a:cs typeface="Calibri" pitchFamily="34" charset="0"/>
              </a:rPr>
              <a:t>’] = pass, $_POST['username'] = “ OR 1=1 --</a:t>
            </a:r>
          </a:p>
          <a:p>
            <a:pPr>
              <a:defRPr/>
            </a:pPr>
            <a:endParaRPr lang="en-US" sz="1600" dirty="0">
              <a:solidFill>
                <a:srgbClr val="0000CC"/>
              </a:solidFill>
              <a:latin typeface="Calibri" pitchFamily="34" charset="0"/>
              <a:cs typeface="Calibri" pitchFamily="34" charset="0"/>
            </a:endParaRPr>
          </a:p>
          <a:p>
            <a:pPr>
              <a:defRPr/>
            </a:pPr>
            <a:r>
              <a:rPr lang="en-US" sz="1600" dirty="0">
                <a:solidFill>
                  <a:schemeClr val="accent6">
                    <a:lumMod val="50000"/>
                  </a:schemeClr>
                </a:solidFill>
                <a:latin typeface="Calibri" pitchFamily="34" charset="0"/>
                <a:cs typeface="Calibri" pitchFamily="34" charset="0"/>
              </a:rPr>
              <a:t>Query String: </a:t>
            </a:r>
            <a:r>
              <a:rPr lang="en-US" sz="1600" dirty="0">
                <a:solidFill>
                  <a:srgbClr val="C00000"/>
                </a:solidFill>
                <a:latin typeface="Calibri" pitchFamily="34" charset="0"/>
                <a:cs typeface="Calibri" pitchFamily="34" charset="0"/>
              </a:rPr>
              <a:t>UPDATE users SET password = “pass”</a:t>
            </a:r>
            <a:r>
              <a:rPr lang="en-US" sz="1600" dirty="0">
                <a:latin typeface="Calibri" pitchFamily="34" charset="0"/>
                <a:cs typeface="Calibri" pitchFamily="34" charset="0"/>
              </a:rPr>
              <a:t> </a:t>
            </a:r>
            <a:r>
              <a:rPr lang="en-US" sz="1600" dirty="0">
                <a:solidFill>
                  <a:srgbClr val="C00000"/>
                </a:solidFill>
                <a:latin typeface="Calibri" pitchFamily="34" charset="0"/>
                <a:cs typeface="Calibri" pitchFamily="34" charset="0"/>
              </a:rPr>
              <a:t> WHERE username =“” OR 1=1 --” </a:t>
            </a:r>
            <a:endParaRPr lang="en-US" sz="1600" dirty="0">
              <a:latin typeface="Calibri" pitchFamily="34" charset="0"/>
              <a:cs typeface="Calibri" pitchFamily="34" charset="0"/>
            </a:endParaRPr>
          </a:p>
        </p:txBody>
      </p:sp>
      <p:sp>
        <p:nvSpPr>
          <p:cNvPr id="8" name="TextBox 7">
            <a:extLst>
              <a:ext uri="{FF2B5EF4-FFF2-40B4-BE49-F238E27FC236}">
                <a16:creationId xmlns:a16="http://schemas.microsoft.com/office/drawing/2014/main" id="{2889C651-4EEF-4C39-BEE1-89121D9FF682}"/>
              </a:ext>
            </a:extLst>
          </p:cNvPr>
          <p:cNvSpPr txBox="1"/>
          <p:nvPr/>
        </p:nvSpPr>
        <p:spPr>
          <a:xfrm>
            <a:off x="7308850" y="4221163"/>
            <a:ext cx="1079500"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Normal Case</a:t>
            </a:r>
          </a:p>
        </p:txBody>
      </p:sp>
      <p:sp>
        <p:nvSpPr>
          <p:cNvPr id="9" name="TextBox 8">
            <a:extLst>
              <a:ext uri="{FF2B5EF4-FFF2-40B4-BE49-F238E27FC236}">
                <a16:creationId xmlns:a16="http://schemas.microsoft.com/office/drawing/2014/main" id="{2F8671FB-078D-4C04-A751-5A78046B89EE}"/>
              </a:ext>
            </a:extLst>
          </p:cNvPr>
          <p:cNvSpPr txBox="1"/>
          <p:nvPr/>
        </p:nvSpPr>
        <p:spPr>
          <a:xfrm>
            <a:off x="7308850" y="5229225"/>
            <a:ext cx="1079500" cy="276225"/>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pPr>
              <a:defRPr/>
            </a:pPr>
            <a:r>
              <a:rPr lang="en-US" sz="1200" b="1" dirty="0">
                <a:latin typeface="Calibri" pitchFamily="34" charset="0"/>
                <a:cs typeface="Calibri" pitchFamily="34" charset="0"/>
              </a:rPr>
              <a:t>Attack</a:t>
            </a:r>
          </a:p>
        </p:txBody>
      </p:sp>
      <p:sp>
        <p:nvSpPr>
          <p:cNvPr id="10" name="TextBox 9">
            <a:extLst>
              <a:ext uri="{FF2B5EF4-FFF2-40B4-BE49-F238E27FC236}">
                <a16:creationId xmlns:a16="http://schemas.microsoft.com/office/drawing/2014/main" id="{A35CCE68-AB68-4728-B9F6-C64427C2BCCD}"/>
              </a:ext>
            </a:extLst>
          </p:cNvPr>
          <p:cNvSpPr txBox="1"/>
          <p:nvPr/>
        </p:nvSpPr>
        <p:spPr>
          <a:xfrm>
            <a:off x="7308850" y="3068638"/>
            <a:ext cx="1079500" cy="277812"/>
          </a:xfrm>
          <a:prstGeom prst="rect">
            <a:avLst/>
          </a:prstGeom>
          <a:solidFill>
            <a:schemeClr val="accent1">
              <a:lumMod val="60000"/>
              <a:lumOff val="40000"/>
            </a:schemeClr>
          </a:solidFill>
        </p:spPr>
        <p:style>
          <a:lnRef idx="1">
            <a:schemeClr val="accent2"/>
          </a:lnRef>
          <a:fillRef idx="2">
            <a:schemeClr val="accent2"/>
          </a:fillRef>
          <a:effectRef idx="1">
            <a:schemeClr val="accent2"/>
          </a:effectRef>
          <a:fontRef idx="minor">
            <a:schemeClr val="dk1"/>
          </a:fontRef>
        </p:style>
        <p:txBody>
          <a:bodyPr>
            <a:spAutoFit/>
          </a:bodyPr>
          <a:lstStyle/>
          <a:p>
            <a:pPr algn="ctr">
              <a:defRPr/>
            </a:pPr>
            <a:r>
              <a:rPr lang="en-US" sz="1200" b="1" dirty="0">
                <a:latin typeface="Calibri" pitchFamily="34" charset="0"/>
                <a:cs typeface="Calibri" pitchFamily="34" charset="0"/>
              </a:rPr>
              <a:t>PHP Script</a:t>
            </a:r>
          </a:p>
        </p:txBody>
      </p:sp>
      <p:sp>
        <p:nvSpPr>
          <p:cNvPr id="2" name="Slide Number Placeholder 1">
            <a:extLst>
              <a:ext uri="{FF2B5EF4-FFF2-40B4-BE49-F238E27FC236}">
                <a16:creationId xmlns:a16="http://schemas.microsoft.com/office/drawing/2014/main" id="{5379D984-9E97-41E2-8E43-33EEE8BE2512}"/>
              </a:ext>
            </a:extLst>
          </p:cNvPr>
          <p:cNvSpPr>
            <a:spLocks noGrp="1"/>
          </p:cNvSpPr>
          <p:nvPr>
            <p:ph type="sldNum" sz="quarter" idx="12"/>
          </p:nvPr>
        </p:nvSpPr>
        <p:spPr/>
        <p:txBody>
          <a:bodyPr/>
          <a:lstStyle/>
          <a:p>
            <a:pPr>
              <a:defRPr/>
            </a:pPr>
            <a:fld id="{62EB0AC8-263E-4BC2-8316-EF38483797F6}" type="slidenum">
              <a:rPr lang="en-US" smtClean="0"/>
              <a:pPr>
                <a:defRPr/>
              </a:pPr>
              <a:t>7</a:t>
            </a:fld>
            <a:endParaRPr 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a:extLst>
              <a:ext uri="{FF2B5EF4-FFF2-40B4-BE49-F238E27FC236}">
                <a16:creationId xmlns:a16="http://schemas.microsoft.com/office/drawing/2014/main" id="{792AAC41-9ABA-4CB0-8ED7-8A6C05E838FD}"/>
              </a:ext>
            </a:extLst>
          </p:cNvPr>
          <p:cNvSpPr txBox="1">
            <a:spLocks noChangeArrowheads="1"/>
          </p:cNvSpPr>
          <p:nvPr/>
        </p:nvSpPr>
        <p:spPr bwMode="auto">
          <a:xfrm>
            <a:off x="177800" y="0"/>
            <a:ext cx="8623300" cy="7160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Plugin Goals</a:t>
            </a:r>
          </a:p>
        </p:txBody>
      </p:sp>
      <p:sp>
        <p:nvSpPr>
          <p:cNvPr id="17410" name="Text Box 2">
            <a:extLst>
              <a:ext uri="{FF2B5EF4-FFF2-40B4-BE49-F238E27FC236}">
                <a16:creationId xmlns:a16="http://schemas.microsoft.com/office/drawing/2014/main" id="{01AA846C-686E-4E3E-B026-7B2FC7ABE19F}"/>
              </a:ext>
            </a:extLst>
          </p:cNvPr>
          <p:cNvSpPr txBox="1">
            <a:spLocks noChangeArrowheads="1"/>
          </p:cNvSpPr>
          <p:nvPr/>
        </p:nvSpPr>
        <p:spPr bwMode="auto">
          <a:xfrm>
            <a:off x="266700" y="889000"/>
            <a:ext cx="8712200" cy="556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just">
              <a:buClrTx/>
              <a:buFontTx/>
              <a:buNone/>
            </a:pPr>
            <a:r>
              <a:rPr lang="en-US" altLang="en-US" sz="2903" dirty="0" err="1">
                <a:latin typeface="+mn-lt"/>
              </a:rPr>
              <a:t>TestCaseGenerator</a:t>
            </a:r>
            <a:r>
              <a:rPr lang="en-US" altLang="en-US" sz="2903" dirty="0">
                <a:latin typeface="+mn-lt"/>
              </a:rPr>
              <a:t> uses this plugin mechanism due to different goals in graph traversal:</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Speed</a:t>
            </a:r>
            <a:r>
              <a:rPr lang="en-US" altLang="en-US" sz="2903" dirty="0">
                <a:latin typeface="+mn-lt"/>
              </a:rPr>
              <a:t>: Complete coverage plugins may be infeasible for larger graphs</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Completeness</a:t>
            </a:r>
            <a:r>
              <a:rPr lang="en-US" altLang="en-US" sz="2903" dirty="0">
                <a:latin typeface="+mn-lt"/>
              </a:rPr>
              <a:t>: For smaller GUIs, all possible test cases may be preferred</a:t>
            </a:r>
          </a:p>
          <a:p>
            <a:pPr algn="just">
              <a:buClrTx/>
              <a:buFontTx/>
              <a:buNone/>
            </a:pPr>
            <a:endParaRPr lang="en-US" altLang="en-US" sz="2903" dirty="0">
              <a:latin typeface="+mn-lt"/>
            </a:endParaRPr>
          </a:p>
          <a:p>
            <a:pPr algn="just">
              <a:buClrTx/>
              <a:buFontTx/>
              <a:buNone/>
            </a:pPr>
            <a:r>
              <a:rPr lang="en-US" altLang="en-US" sz="2903" dirty="0">
                <a:solidFill>
                  <a:srgbClr val="DC2300"/>
                </a:solidFill>
                <a:latin typeface="+mn-lt"/>
              </a:rPr>
              <a:t>Focus</a:t>
            </a:r>
            <a:r>
              <a:rPr lang="en-US" altLang="en-US" sz="2903" dirty="0">
                <a:latin typeface="+mn-lt"/>
              </a:rPr>
              <a:t>: Specific types of test cases, e.g. “All test cases with no cycles”</a:t>
            </a:r>
          </a:p>
        </p:txBody>
      </p:sp>
      <p:sp>
        <p:nvSpPr>
          <p:cNvPr id="2" name="Slide Number Placeholder 1">
            <a:extLst>
              <a:ext uri="{FF2B5EF4-FFF2-40B4-BE49-F238E27FC236}">
                <a16:creationId xmlns:a16="http://schemas.microsoft.com/office/drawing/2014/main" id="{363C0AC9-6D9F-4C0E-B542-6FB99B9CFDC4}"/>
              </a:ext>
            </a:extLst>
          </p:cNvPr>
          <p:cNvSpPr>
            <a:spLocks noGrp="1"/>
          </p:cNvSpPr>
          <p:nvPr>
            <p:ph type="sldNum" sz="quarter" idx="12"/>
          </p:nvPr>
        </p:nvSpPr>
        <p:spPr/>
        <p:txBody>
          <a:bodyPr/>
          <a:lstStyle/>
          <a:p>
            <a:pPr>
              <a:defRPr/>
            </a:pPr>
            <a:fld id="{92293535-583A-4C7E-B683-33983836B498}" type="slidenum">
              <a:rPr lang="en-US" smtClean="0"/>
              <a:pPr>
                <a:defRPr/>
              </a:pPr>
              <a:t>70</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a:extLst>
              <a:ext uri="{FF2B5EF4-FFF2-40B4-BE49-F238E27FC236}">
                <a16:creationId xmlns:a16="http://schemas.microsoft.com/office/drawing/2014/main" id="{69EA2042-9CB3-4684-91EB-C86E5ED41853}"/>
              </a:ext>
            </a:extLst>
          </p:cNvPr>
          <p:cNvSpPr txBox="1">
            <a:spLocks noChangeArrowheads="1"/>
          </p:cNvSpPr>
          <p:nvPr/>
        </p:nvSpPr>
        <p:spPr bwMode="auto">
          <a:xfrm>
            <a:off x="254000" y="-1"/>
            <a:ext cx="8597900" cy="6731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Plugin Implementation</a:t>
            </a:r>
          </a:p>
        </p:txBody>
      </p:sp>
      <p:sp>
        <p:nvSpPr>
          <p:cNvPr id="18434" name="Text Box 2">
            <a:extLst>
              <a:ext uri="{FF2B5EF4-FFF2-40B4-BE49-F238E27FC236}">
                <a16:creationId xmlns:a16="http://schemas.microsoft.com/office/drawing/2014/main" id="{3DE4760F-0E86-48C8-BBB5-132CB2DB3D51}"/>
              </a:ext>
            </a:extLst>
          </p:cNvPr>
          <p:cNvSpPr txBox="1">
            <a:spLocks noChangeArrowheads="1"/>
          </p:cNvSpPr>
          <p:nvPr/>
        </p:nvSpPr>
        <p:spPr bwMode="auto">
          <a:xfrm>
            <a:off x="254000" y="833480"/>
            <a:ext cx="8699500" cy="5821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t"/>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b="0" dirty="0">
                <a:latin typeface="+mn-lt"/>
              </a:rPr>
              <a:t>GUITAR </a:t>
            </a:r>
            <a:r>
              <a:rPr lang="en-US" altLang="en-US" b="0" dirty="0" err="1">
                <a:latin typeface="+mn-lt"/>
              </a:rPr>
              <a:t>TestCaseGenerator</a:t>
            </a:r>
            <a:r>
              <a:rPr lang="en-US" altLang="en-US" b="0" dirty="0">
                <a:latin typeface="+mn-lt"/>
              </a:rPr>
              <a:t> plugins are based off the </a:t>
            </a:r>
            <a:r>
              <a:rPr lang="en-US" altLang="en-US" b="0" dirty="0" err="1">
                <a:latin typeface="+mn-lt"/>
              </a:rPr>
              <a:t>TCPlugin</a:t>
            </a:r>
            <a:r>
              <a:rPr lang="en-US" altLang="en-US" b="0" dirty="0">
                <a:latin typeface="+mn-lt"/>
              </a:rPr>
              <a:t> abstract class</a:t>
            </a:r>
          </a:p>
          <a:p>
            <a:pPr algn="just">
              <a:buClrTx/>
              <a:buFontTx/>
              <a:buNone/>
            </a:pPr>
            <a:endParaRPr lang="en-US" altLang="en-US" dirty="0">
              <a:latin typeface="+mn-lt"/>
            </a:endParaRPr>
          </a:p>
          <a:p>
            <a:pPr algn="just">
              <a:buClrTx/>
              <a:buFontTx/>
              <a:buNone/>
            </a:pPr>
            <a:r>
              <a:rPr lang="en-US" altLang="en-US" dirty="0">
                <a:latin typeface="+mn-lt"/>
              </a:rPr>
              <a:t>public abstract class </a:t>
            </a:r>
            <a:r>
              <a:rPr lang="en-US" altLang="en-US" dirty="0" err="1">
                <a:latin typeface="+mn-lt"/>
              </a:rPr>
              <a:t>TCPlugin</a:t>
            </a:r>
            <a:endParaRPr lang="en-US" altLang="en-US" dirty="0">
              <a:latin typeface="+mn-lt"/>
            </a:endParaRPr>
          </a:p>
          <a:p>
            <a:pPr algn="just">
              <a:buClrTx/>
              <a:buFontTx/>
              <a:buNone/>
            </a:pPr>
            <a:r>
              <a:rPr lang="en-US" altLang="en-US" dirty="0">
                <a:solidFill>
                  <a:srgbClr val="800000"/>
                </a:solidFill>
                <a:latin typeface="+mn-lt"/>
              </a:rPr>
              <a:t>  * generate(EFG </a:t>
            </a:r>
            <a:r>
              <a:rPr lang="en-US" altLang="en-US" dirty="0" err="1">
                <a:solidFill>
                  <a:srgbClr val="800000"/>
                </a:solidFill>
                <a:latin typeface="+mn-lt"/>
              </a:rPr>
              <a:t>efg</a:t>
            </a:r>
            <a:r>
              <a:rPr lang="en-US" altLang="en-US" dirty="0">
                <a:solidFill>
                  <a:srgbClr val="800000"/>
                </a:solidFill>
                <a:latin typeface="+mn-lt"/>
              </a:rPr>
              <a:t>, String </a:t>
            </a:r>
            <a:r>
              <a:rPr lang="en-US" altLang="en-US" dirty="0" err="1">
                <a:solidFill>
                  <a:srgbClr val="800000"/>
                </a:solidFill>
                <a:latin typeface="+mn-lt"/>
              </a:rPr>
              <a:t>outputDir</a:t>
            </a:r>
            <a:r>
              <a:rPr lang="en-US" altLang="en-US" dirty="0">
                <a:solidFill>
                  <a:srgbClr val="800000"/>
                </a:solidFill>
                <a:latin typeface="+mn-lt"/>
              </a:rPr>
              <a:t>, int </a:t>
            </a:r>
            <a:r>
              <a:rPr lang="en-US" altLang="en-US" dirty="0" err="1">
                <a:solidFill>
                  <a:srgbClr val="800000"/>
                </a:solidFill>
                <a:latin typeface="+mn-lt"/>
              </a:rPr>
              <a:t>nMaxNumber</a:t>
            </a:r>
            <a:r>
              <a:rPr lang="en-US" altLang="en-US" dirty="0">
                <a:solidFill>
                  <a:srgbClr val="800000"/>
                </a:solidFill>
                <a:latin typeface="+mn-lt"/>
              </a:rPr>
              <a:t>)</a:t>
            </a:r>
          </a:p>
          <a:p>
            <a:pPr algn="just">
              <a:buClrTx/>
              <a:buFontTx/>
              <a:buNone/>
            </a:pPr>
            <a:r>
              <a:rPr lang="en-US" altLang="en-US" dirty="0">
                <a:solidFill>
                  <a:srgbClr val="800000"/>
                </a:solidFill>
                <a:latin typeface="+mn-lt"/>
              </a:rPr>
              <a:t>  * </a:t>
            </a:r>
            <a:r>
              <a:rPr lang="en-US" altLang="en-US" dirty="0" err="1">
                <a:solidFill>
                  <a:srgbClr val="800000"/>
                </a:solidFill>
                <a:latin typeface="+mn-lt"/>
              </a:rPr>
              <a:t>getConfiguration</a:t>
            </a:r>
            <a:r>
              <a:rPr lang="en-US" altLang="en-US" dirty="0">
                <a:solidFill>
                  <a:srgbClr val="800000"/>
                </a:solidFill>
                <a:latin typeface="+mn-lt"/>
              </a:rPr>
              <a:t>()</a:t>
            </a:r>
          </a:p>
          <a:p>
            <a:pPr algn="just">
              <a:buClrTx/>
              <a:buFontTx/>
              <a:buNone/>
            </a:pPr>
            <a:r>
              <a:rPr lang="en-US" altLang="en-US" dirty="0">
                <a:solidFill>
                  <a:srgbClr val="800000"/>
                </a:solidFill>
                <a:latin typeface="+mn-lt"/>
              </a:rPr>
              <a:t>  * </a:t>
            </a:r>
            <a:r>
              <a:rPr lang="en-US" altLang="en-US" dirty="0" err="1">
                <a:solidFill>
                  <a:srgbClr val="800000"/>
                </a:solidFill>
                <a:latin typeface="+mn-lt"/>
              </a:rPr>
              <a:t>isValidArgs</a:t>
            </a:r>
            <a:r>
              <a:rPr lang="en-US" altLang="en-US" dirty="0">
                <a:solidFill>
                  <a:srgbClr val="800000"/>
                </a:solidFill>
                <a:latin typeface="+mn-lt"/>
              </a:rPr>
              <a:t>()</a:t>
            </a:r>
          </a:p>
          <a:p>
            <a:pPr algn="just">
              <a:buClrTx/>
              <a:buFontTx/>
              <a:buNone/>
            </a:pPr>
            <a:endParaRPr lang="en-US" altLang="en-US" dirty="0">
              <a:solidFill>
                <a:srgbClr val="800000"/>
              </a:solidFill>
              <a:latin typeface="+mn-lt"/>
            </a:endParaRPr>
          </a:p>
          <a:p>
            <a:pPr algn="just">
              <a:buClrTx/>
              <a:buFontTx/>
              <a:buNone/>
            </a:pPr>
            <a:r>
              <a:rPr lang="en-US" altLang="en-US" dirty="0">
                <a:solidFill>
                  <a:srgbClr val="800000"/>
                </a:solidFill>
                <a:latin typeface="+mn-lt"/>
              </a:rPr>
              <a:t>  </a:t>
            </a:r>
            <a:r>
              <a:rPr lang="en-US" altLang="en-US" dirty="0">
                <a:solidFill>
                  <a:srgbClr val="008000"/>
                </a:solidFill>
                <a:latin typeface="+mn-lt"/>
              </a:rPr>
              <a:t>* </a:t>
            </a:r>
            <a:r>
              <a:rPr lang="en-US" altLang="en-US" dirty="0" err="1">
                <a:solidFill>
                  <a:srgbClr val="008000"/>
                </a:solidFill>
                <a:latin typeface="+mn-lt"/>
              </a:rPr>
              <a:t>writeToFile</a:t>
            </a:r>
            <a:r>
              <a:rPr lang="en-US" altLang="en-US" dirty="0">
                <a:solidFill>
                  <a:srgbClr val="008000"/>
                </a:solidFill>
                <a:latin typeface="+mn-lt"/>
              </a:rPr>
              <a:t>(String </a:t>
            </a:r>
            <a:r>
              <a:rPr lang="en-US" altLang="en-US" dirty="0" err="1">
                <a:solidFill>
                  <a:srgbClr val="008000"/>
                </a:solidFill>
                <a:latin typeface="+mn-lt"/>
              </a:rPr>
              <a:t>tCName</a:t>
            </a:r>
            <a:r>
              <a:rPr lang="en-US" altLang="en-US" dirty="0">
                <a:solidFill>
                  <a:srgbClr val="008000"/>
                </a:solidFill>
                <a:latin typeface="+mn-lt"/>
              </a:rPr>
              <a:t>, LinkedList&lt;</a:t>
            </a:r>
            <a:r>
              <a:rPr lang="en-US" altLang="en-US" dirty="0" err="1">
                <a:solidFill>
                  <a:srgbClr val="008000"/>
                </a:solidFill>
                <a:latin typeface="+mn-lt"/>
              </a:rPr>
              <a:t>EventType</a:t>
            </a:r>
            <a:r>
              <a:rPr lang="en-US" altLang="en-US" dirty="0">
                <a:solidFill>
                  <a:srgbClr val="008000"/>
                </a:solidFill>
                <a:latin typeface="+mn-lt"/>
              </a:rPr>
              <a:t>&gt; path)</a:t>
            </a:r>
          </a:p>
          <a:p>
            <a:pPr algn="just">
              <a:buClrTx/>
              <a:buFontTx/>
              <a:buNone/>
            </a:pPr>
            <a:r>
              <a:rPr lang="en-US" altLang="en-US" dirty="0">
                <a:solidFill>
                  <a:srgbClr val="008000"/>
                </a:solidFill>
                <a:latin typeface="+mn-lt"/>
              </a:rPr>
              <a:t>  * initialize()</a:t>
            </a:r>
          </a:p>
          <a:p>
            <a:pPr algn="just">
              <a:buClrTx/>
              <a:buFontTx/>
              <a:buNone/>
            </a:pPr>
            <a:r>
              <a:rPr lang="en-US" altLang="en-US" dirty="0">
                <a:solidFill>
                  <a:srgbClr val="008000"/>
                </a:solidFill>
                <a:latin typeface="+mn-lt"/>
              </a:rPr>
              <a:t>  * </a:t>
            </a:r>
            <a:r>
              <a:rPr lang="en-US" altLang="en-US" dirty="0" err="1">
                <a:solidFill>
                  <a:srgbClr val="008000"/>
                </a:solidFill>
                <a:latin typeface="+mn-lt"/>
              </a:rPr>
              <a:t>getPathToRoot</a:t>
            </a:r>
            <a:r>
              <a:rPr lang="en-US" altLang="en-US" dirty="0">
                <a:solidFill>
                  <a:srgbClr val="008000"/>
                </a:solidFill>
                <a:latin typeface="+mn-lt"/>
              </a:rPr>
              <a:t>(</a:t>
            </a:r>
            <a:r>
              <a:rPr lang="en-US" altLang="en-US" dirty="0" err="1">
                <a:solidFill>
                  <a:srgbClr val="008000"/>
                </a:solidFill>
                <a:latin typeface="+mn-lt"/>
              </a:rPr>
              <a:t>EventType</a:t>
            </a:r>
            <a:r>
              <a:rPr lang="en-US" altLang="en-US" dirty="0">
                <a:solidFill>
                  <a:srgbClr val="008000"/>
                </a:solidFill>
                <a:latin typeface="+mn-lt"/>
              </a:rPr>
              <a:t> event)</a:t>
            </a:r>
          </a:p>
        </p:txBody>
      </p:sp>
      <p:sp>
        <p:nvSpPr>
          <p:cNvPr id="2" name="Slide Number Placeholder 1">
            <a:extLst>
              <a:ext uri="{FF2B5EF4-FFF2-40B4-BE49-F238E27FC236}">
                <a16:creationId xmlns:a16="http://schemas.microsoft.com/office/drawing/2014/main" id="{96DFF5FC-D37B-4B6B-B225-3535BC793F6D}"/>
              </a:ext>
            </a:extLst>
          </p:cNvPr>
          <p:cNvSpPr>
            <a:spLocks noGrp="1"/>
          </p:cNvSpPr>
          <p:nvPr>
            <p:ph type="sldNum" sz="quarter" idx="12"/>
          </p:nvPr>
        </p:nvSpPr>
        <p:spPr/>
        <p:txBody>
          <a:bodyPr/>
          <a:lstStyle/>
          <a:p>
            <a:pPr>
              <a:defRPr/>
            </a:pPr>
            <a:fld id="{92293535-583A-4C7E-B683-33983836B498}" type="slidenum">
              <a:rPr lang="en-US" smtClean="0"/>
              <a:pPr>
                <a:defRPr/>
              </a:pPr>
              <a:t>71</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a:extLst>
              <a:ext uri="{FF2B5EF4-FFF2-40B4-BE49-F238E27FC236}">
                <a16:creationId xmlns:a16="http://schemas.microsoft.com/office/drawing/2014/main" id="{0082F6F7-1A24-43AE-970E-8EB57A1312EA}"/>
              </a:ext>
            </a:extLst>
          </p:cNvPr>
          <p:cNvSpPr txBox="1">
            <a:spLocks noChangeArrowheads="1"/>
          </p:cNvSpPr>
          <p:nvPr/>
        </p:nvSpPr>
        <p:spPr bwMode="auto">
          <a:xfrm>
            <a:off x="241300" y="0"/>
            <a:ext cx="8434700" cy="636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Plugin Implementation (</a:t>
            </a:r>
            <a:r>
              <a:rPr lang="en-US" altLang="en-US" sz="3600" dirty="0" err="1">
                <a:latin typeface="+mj-lt"/>
              </a:rPr>
              <a:t>ctd</a:t>
            </a:r>
            <a:r>
              <a:rPr lang="en-US" altLang="en-US" sz="3600" dirty="0">
                <a:latin typeface="+mj-lt"/>
              </a:rPr>
              <a:t>)</a:t>
            </a:r>
          </a:p>
        </p:txBody>
      </p:sp>
      <p:sp>
        <p:nvSpPr>
          <p:cNvPr id="19458" name="Text Box 2">
            <a:extLst>
              <a:ext uri="{FF2B5EF4-FFF2-40B4-BE49-F238E27FC236}">
                <a16:creationId xmlns:a16="http://schemas.microsoft.com/office/drawing/2014/main" id="{2C8B6715-D544-40D0-83D7-6A4B982CB15B}"/>
              </a:ext>
            </a:extLst>
          </p:cNvPr>
          <p:cNvSpPr txBox="1">
            <a:spLocks noChangeArrowheads="1"/>
          </p:cNvSpPr>
          <p:nvPr/>
        </p:nvSpPr>
        <p:spPr bwMode="auto">
          <a:xfrm>
            <a:off x="241300" y="884520"/>
            <a:ext cx="8557641" cy="2219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5471"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sz="2800" b="0" dirty="0">
                <a:latin typeface="+mn-lt"/>
              </a:rPr>
              <a:t>TCG events are broken down into three types:</a:t>
            </a:r>
          </a:p>
          <a:p>
            <a:pPr marL="914400" lvl="1" indent="-457200" algn="just">
              <a:buFont typeface="Arial" panose="020B0604020202020204" pitchFamily="34" charset="0"/>
              <a:buChar char="•"/>
            </a:pPr>
            <a:r>
              <a:rPr lang="en-US" altLang="en-US" sz="2800" b="0" dirty="0">
                <a:solidFill>
                  <a:srgbClr val="DC2300"/>
                </a:solidFill>
                <a:latin typeface="+mn-lt"/>
              </a:rPr>
              <a:t>Successors</a:t>
            </a:r>
          </a:p>
          <a:p>
            <a:pPr marL="914400" lvl="1" indent="-457200" algn="just">
              <a:buFont typeface="Arial" panose="020B0604020202020204" pitchFamily="34" charset="0"/>
              <a:buChar char="•"/>
            </a:pPr>
            <a:r>
              <a:rPr lang="en-US" altLang="en-US" sz="2800" b="0" dirty="0">
                <a:solidFill>
                  <a:srgbClr val="DC2300"/>
                </a:solidFill>
                <a:latin typeface="+mn-lt"/>
              </a:rPr>
              <a:t>Predecessors</a:t>
            </a:r>
          </a:p>
          <a:p>
            <a:pPr marL="914400" lvl="1" indent="-457200" algn="just">
              <a:buFont typeface="Arial" panose="020B0604020202020204" pitchFamily="34" charset="0"/>
              <a:buChar char="•"/>
            </a:pPr>
            <a:r>
              <a:rPr lang="en-US" altLang="en-US" sz="2800" b="0" dirty="0">
                <a:solidFill>
                  <a:srgbClr val="DC2300"/>
                </a:solidFill>
                <a:latin typeface="+mn-lt"/>
              </a:rPr>
              <a:t>Initial Events</a:t>
            </a:r>
          </a:p>
        </p:txBody>
      </p:sp>
      <p:sp>
        <p:nvSpPr>
          <p:cNvPr id="19459" name="Oval 3">
            <a:extLst>
              <a:ext uri="{FF2B5EF4-FFF2-40B4-BE49-F238E27FC236}">
                <a16:creationId xmlns:a16="http://schemas.microsoft.com/office/drawing/2014/main" id="{13F8B79B-58E2-4C55-87B9-A60D0DFF21D6}"/>
              </a:ext>
            </a:extLst>
          </p:cNvPr>
          <p:cNvSpPr>
            <a:spLocks noChangeArrowheads="1"/>
          </p:cNvSpPr>
          <p:nvPr/>
        </p:nvSpPr>
        <p:spPr bwMode="auto">
          <a:xfrm>
            <a:off x="4062781" y="369252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dirty="0"/>
              <a:t>1</a:t>
            </a:r>
          </a:p>
        </p:txBody>
      </p:sp>
      <p:sp>
        <p:nvSpPr>
          <p:cNvPr id="19460" name="Oval 4">
            <a:extLst>
              <a:ext uri="{FF2B5EF4-FFF2-40B4-BE49-F238E27FC236}">
                <a16:creationId xmlns:a16="http://schemas.microsoft.com/office/drawing/2014/main" id="{D66DB0E8-3F83-4DE9-9773-C2840AACEF00}"/>
              </a:ext>
            </a:extLst>
          </p:cNvPr>
          <p:cNvSpPr>
            <a:spLocks noChangeArrowheads="1"/>
          </p:cNvSpPr>
          <p:nvPr/>
        </p:nvSpPr>
        <p:spPr bwMode="auto">
          <a:xfrm>
            <a:off x="3233341" y="535140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a:t>2</a:t>
            </a:r>
          </a:p>
        </p:txBody>
      </p:sp>
      <p:sp>
        <p:nvSpPr>
          <p:cNvPr id="19461" name="Oval 5">
            <a:extLst>
              <a:ext uri="{FF2B5EF4-FFF2-40B4-BE49-F238E27FC236}">
                <a16:creationId xmlns:a16="http://schemas.microsoft.com/office/drawing/2014/main" id="{240496B8-5246-4E28-90CD-C3F3A2CA2DEB}"/>
              </a:ext>
            </a:extLst>
          </p:cNvPr>
          <p:cNvSpPr>
            <a:spLocks noChangeArrowheads="1"/>
          </p:cNvSpPr>
          <p:nvPr/>
        </p:nvSpPr>
        <p:spPr bwMode="auto">
          <a:xfrm>
            <a:off x="5514301" y="535140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6413"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2177"/>
              <a:t>3</a:t>
            </a:r>
          </a:p>
        </p:txBody>
      </p:sp>
      <p:sp>
        <p:nvSpPr>
          <p:cNvPr id="19462" name="Line 6">
            <a:extLst>
              <a:ext uri="{FF2B5EF4-FFF2-40B4-BE49-F238E27FC236}">
                <a16:creationId xmlns:a16="http://schemas.microsoft.com/office/drawing/2014/main" id="{67DC3585-EA38-4D07-93F7-F865CF1AEAD3}"/>
              </a:ext>
            </a:extLst>
          </p:cNvPr>
          <p:cNvSpPr>
            <a:spLocks noChangeShapeType="1"/>
          </p:cNvSpPr>
          <p:nvPr/>
        </p:nvSpPr>
        <p:spPr bwMode="auto">
          <a:xfrm flipH="1">
            <a:off x="3643742" y="4314600"/>
            <a:ext cx="630720" cy="10368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19463" name="Line 7">
            <a:extLst>
              <a:ext uri="{FF2B5EF4-FFF2-40B4-BE49-F238E27FC236}">
                <a16:creationId xmlns:a16="http://schemas.microsoft.com/office/drawing/2014/main" id="{F93C1E79-9221-4FD9-83F4-72AC6F104FD5}"/>
              </a:ext>
            </a:extLst>
          </p:cNvPr>
          <p:cNvSpPr>
            <a:spLocks noChangeShapeType="1"/>
          </p:cNvSpPr>
          <p:nvPr/>
        </p:nvSpPr>
        <p:spPr bwMode="auto">
          <a:xfrm>
            <a:off x="4477501" y="4314600"/>
            <a:ext cx="1244160" cy="1036800"/>
          </a:xfrm>
          <a:prstGeom prst="line">
            <a:avLst/>
          </a:prstGeom>
          <a:noFill/>
          <a:ln w="3672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 name="Slide Number Placeholder 1">
            <a:extLst>
              <a:ext uri="{FF2B5EF4-FFF2-40B4-BE49-F238E27FC236}">
                <a16:creationId xmlns:a16="http://schemas.microsoft.com/office/drawing/2014/main" id="{67186488-5E21-468E-B240-99CC37478780}"/>
              </a:ext>
            </a:extLst>
          </p:cNvPr>
          <p:cNvSpPr>
            <a:spLocks noGrp="1"/>
          </p:cNvSpPr>
          <p:nvPr>
            <p:ph type="sldNum" sz="quarter" idx="12"/>
          </p:nvPr>
        </p:nvSpPr>
        <p:spPr/>
        <p:txBody>
          <a:bodyPr/>
          <a:lstStyle/>
          <a:p>
            <a:pPr>
              <a:defRPr/>
            </a:pPr>
            <a:fld id="{92293535-583A-4C7E-B683-33983836B498}" type="slidenum">
              <a:rPr lang="en-US" smtClean="0"/>
              <a:pPr>
                <a:defRPr/>
              </a:pPr>
              <a:t>72</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ext Box 1">
            <a:extLst>
              <a:ext uri="{FF2B5EF4-FFF2-40B4-BE49-F238E27FC236}">
                <a16:creationId xmlns:a16="http://schemas.microsoft.com/office/drawing/2014/main" id="{F667E621-45ED-45B2-A9EE-3CA0CC0B2C0B}"/>
              </a:ext>
            </a:extLst>
          </p:cNvPr>
          <p:cNvSpPr txBox="1">
            <a:spLocks noChangeArrowheads="1"/>
          </p:cNvSpPr>
          <p:nvPr/>
        </p:nvSpPr>
        <p:spPr bwMode="auto">
          <a:xfrm>
            <a:off x="456481" y="-181019"/>
            <a:ext cx="8228160" cy="10627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Relevant GUITAR Constants</a:t>
            </a:r>
          </a:p>
        </p:txBody>
      </p:sp>
      <p:sp>
        <p:nvSpPr>
          <p:cNvPr id="20482" name="Text Box 2">
            <a:extLst>
              <a:ext uri="{FF2B5EF4-FFF2-40B4-BE49-F238E27FC236}">
                <a16:creationId xmlns:a16="http://schemas.microsoft.com/office/drawing/2014/main" id="{58EC59F1-35A5-4919-AFAB-6E698425B73F}"/>
              </a:ext>
            </a:extLst>
          </p:cNvPr>
          <p:cNvSpPr txBox="1">
            <a:spLocks noChangeArrowheads="1"/>
          </p:cNvSpPr>
          <p:nvPr/>
        </p:nvSpPr>
        <p:spPr bwMode="auto">
          <a:xfrm>
            <a:off x="456481" y="1646281"/>
            <a:ext cx="8228160" cy="4443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266">
                <a:solidFill>
                  <a:srgbClr val="DC2300"/>
                </a:solidFill>
              </a:rPr>
              <a:t>NO_EDGE</a:t>
            </a:r>
            <a:r>
              <a:rPr lang="en-US" altLang="en-US" sz="3266"/>
              <a:t>: There is no relationship between the two events</a:t>
            </a:r>
          </a:p>
          <a:p>
            <a:pPr>
              <a:buClrTx/>
              <a:buFontTx/>
              <a:buNone/>
            </a:pPr>
            <a:endParaRPr lang="en-US" altLang="en-US" sz="3266"/>
          </a:p>
          <a:p>
            <a:pPr>
              <a:buClrTx/>
              <a:buFontTx/>
              <a:buNone/>
            </a:pPr>
            <a:r>
              <a:rPr lang="en-US" altLang="en-US" sz="3266">
                <a:solidFill>
                  <a:srgbClr val="DC2300"/>
                </a:solidFill>
              </a:rPr>
              <a:t>FOLLOW_EDGE</a:t>
            </a:r>
            <a:r>
              <a:rPr lang="en-US" altLang="en-US" sz="3266"/>
              <a:t>: Typical edges in a graph</a:t>
            </a:r>
          </a:p>
          <a:p>
            <a:pPr>
              <a:buClrTx/>
              <a:buFontTx/>
              <a:buNone/>
            </a:pPr>
            <a:endParaRPr lang="en-US" altLang="en-US" sz="3266"/>
          </a:p>
          <a:p>
            <a:pPr>
              <a:buClrTx/>
              <a:buFontTx/>
              <a:buNone/>
            </a:pPr>
            <a:r>
              <a:rPr lang="en-US" altLang="en-US" sz="3266">
                <a:solidFill>
                  <a:srgbClr val="DC2300"/>
                </a:solidFill>
              </a:rPr>
              <a:t>REACHING_EDGE</a:t>
            </a:r>
            <a:r>
              <a:rPr lang="en-US" altLang="en-US" sz="3266"/>
              <a:t>: Edges used to reach an event</a:t>
            </a:r>
          </a:p>
        </p:txBody>
      </p:sp>
      <p:sp>
        <p:nvSpPr>
          <p:cNvPr id="2" name="Slide Number Placeholder 1">
            <a:extLst>
              <a:ext uri="{FF2B5EF4-FFF2-40B4-BE49-F238E27FC236}">
                <a16:creationId xmlns:a16="http://schemas.microsoft.com/office/drawing/2014/main" id="{A47092B9-6916-4F95-9AA2-A7854AFD9A91}"/>
              </a:ext>
            </a:extLst>
          </p:cNvPr>
          <p:cNvSpPr>
            <a:spLocks noGrp="1"/>
          </p:cNvSpPr>
          <p:nvPr>
            <p:ph type="sldNum" sz="quarter" idx="12"/>
          </p:nvPr>
        </p:nvSpPr>
        <p:spPr/>
        <p:txBody>
          <a:bodyPr/>
          <a:lstStyle/>
          <a:p>
            <a:pPr>
              <a:defRPr/>
            </a:pPr>
            <a:fld id="{92293535-583A-4C7E-B683-33983836B498}" type="slidenum">
              <a:rPr lang="en-US" smtClean="0"/>
              <a:pPr>
                <a:defRPr/>
              </a:pPr>
              <a:t>73</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ext Box 1">
            <a:extLst>
              <a:ext uri="{FF2B5EF4-FFF2-40B4-BE49-F238E27FC236}">
                <a16:creationId xmlns:a16="http://schemas.microsoft.com/office/drawing/2014/main" id="{B8F5D7A5-8B27-419C-B6B6-E71732BCA1EC}"/>
              </a:ext>
            </a:extLst>
          </p:cNvPr>
          <p:cNvSpPr txBox="1">
            <a:spLocks noChangeArrowheads="1"/>
          </p:cNvSpPr>
          <p:nvPr/>
        </p:nvSpPr>
        <p:spPr bwMode="auto">
          <a:xfrm>
            <a:off x="480960" y="0"/>
            <a:ext cx="8228160" cy="6742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initialize()</a:t>
            </a:r>
          </a:p>
        </p:txBody>
      </p:sp>
      <p:sp>
        <p:nvSpPr>
          <p:cNvPr id="21506" name="Oval 2">
            <a:extLst>
              <a:ext uri="{FF2B5EF4-FFF2-40B4-BE49-F238E27FC236}">
                <a16:creationId xmlns:a16="http://schemas.microsoft.com/office/drawing/2014/main" id="{45B890DF-7BCD-4005-AC3F-9E7AF7F12C1E}"/>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1507" name="Oval 3">
            <a:extLst>
              <a:ext uri="{FF2B5EF4-FFF2-40B4-BE49-F238E27FC236}">
                <a16:creationId xmlns:a16="http://schemas.microsoft.com/office/drawing/2014/main" id="{1D3DCC6E-F690-487E-956C-5E83768C629A}"/>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1508" name="Oval 4">
            <a:extLst>
              <a:ext uri="{FF2B5EF4-FFF2-40B4-BE49-F238E27FC236}">
                <a16:creationId xmlns:a16="http://schemas.microsoft.com/office/drawing/2014/main" id="{021B7A0F-E890-4E8B-9094-2CCBFDF59521}"/>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1509" name="Oval 5">
            <a:extLst>
              <a:ext uri="{FF2B5EF4-FFF2-40B4-BE49-F238E27FC236}">
                <a16:creationId xmlns:a16="http://schemas.microsoft.com/office/drawing/2014/main" id="{8AA5DCFD-F510-462E-82D9-1A1B90CB645D}"/>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1510" name="Oval 6">
            <a:extLst>
              <a:ext uri="{FF2B5EF4-FFF2-40B4-BE49-F238E27FC236}">
                <a16:creationId xmlns:a16="http://schemas.microsoft.com/office/drawing/2014/main" id="{0660B23D-F6D9-4501-999D-7BF6EB8B04D8}"/>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1511" name="Line 7">
            <a:extLst>
              <a:ext uri="{FF2B5EF4-FFF2-40B4-BE49-F238E27FC236}">
                <a16:creationId xmlns:a16="http://schemas.microsoft.com/office/drawing/2014/main" id="{0B6CE2D4-D76A-4FE0-9CE4-EBA9C4659A1C}"/>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2" name="Line 8">
            <a:extLst>
              <a:ext uri="{FF2B5EF4-FFF2-40B4-BE49-F238E27FC236}">
                <a16:creationId xmlns:a16="http://schemas.microsoft.com/office/drawing/2014/main" id="{2A260B19-7639-4CC4-BE31-BF57B688BA90}"/>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3" name="Line 9">
            <a:extLst>
              <a:ext uri="{FF2B5EF4-FFF2-40B4-BE49-F238E27FC236}">
                <a16:creationId xmlns:a16="http://schemas.microsoft.com/office/drawing/2014/main" id="{A2980B86-203E-408A-ABA5-6A7CB5311B0F}"/>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4" name="Line 10">
            <a:extLst>
              <a:ext uri="{FF2B5EF4-FFF2-40B4-BE49-F238E27FC236}">
                <a16:creationId xmlns:a16="http://schemas.microsoft.com/office/drawing/2014/main" id="{CB749AEF-7500-4F30-A796-B96BDBEC1467}"/>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5" name="Line 11">
            <a:extLst>
              <a:ext uri="{FF2B5EF4-FFF2-40B4-BE49-F238E27FC236}">
                <a16:creationId xmlns:a16="http://schemas.microsoft.com/office/drawing/2014/main" id="{B807BE2D-6B7A-4A6F-B083-30E7FEB10C44}"/>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6" name="Line 12">
            <a:extLst>
              <a:ext uri="{FF2B5EF4-FFF2-40B4-BE49-F238E27FC236}">
                <a16:creationId xmlns:a16="http://schemas.microsoft.com/office/drawing/2014/main" id="{F0203236-762E-4D97-AE8A-8922D7FCEB6C}"/>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7" name="Line 13">
            <a:extLst>
              <a:ext uri="{FF2B5EF4-FFF2-40B4-BE49-F238E27FC236}">
                <a16:creationId xmlns:a16="http://schemas.microsoft.com/office/drawing/2014/main" id="{D42B0135-9A24-4405-B30C-FF448E9F2EA2}"/>
              </a:ext>
            </a:extLst>
          </p:cNvPr>
          <p:cNvSpPr>
            <a:spLocks noChangeShapeType="1"/>
          </p:cNvSpPr>
          <p:nvPr/>
        </p:nvSpPr>
        <p:spPr bwMode="auto">
          <a:xfrm>
            <a:off x="432000"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8" name="Line 14">
            <a:extLst>
              <a:ext uri="{FF2B5EF4-FFF2-40B4-BE49-F238E27FC236}">
                <a16:creationId xmlns:a16="http://schemas.microsoft.com/office/drawing/2014/main" id="{F05FDAE8-B160-45F0-A2DA-19B164D48F5C}"/>
              </a:ext>
            </a:extLst>
          </p:cNvPr>
          <p:cNvSpPr>
            <a:spLocks noChangeShapeType="1"/>
          </p:cNvSpPr>
          <p:nvPr/>
        </p:nvSpPr>
        <p:spPr bwMode="auto">
          <a:xfrm>
            <a:off x="5806080" y="2696041"/>
            <a:ext cx="414720" cy="1440"/>
          </a:xfrm>
          <a:prstGeom prst="line">
            <a:avLst/>
          </a:prstGeom>
          <a:noFill/>
          <a:ln w="36720">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19" name="Text Box 15">
            <a:extLst>
              <a:ext uri="{FF2B5EF4-FFF2-40B4-BE49-F238E27FC236}">
                <a16:creationId xmlns:a16="http://schemas.microsoft.com/office/drawing/2014/main" id="{78C94D54-0508-4368-9E26-20CCAE9C6682}"/>
              </a:ext>
            </a:extLst>
          </p:cNvPr>
          <p:cNvSpPr txBox="1">
            <a:spLocks noChangeArrowheads="1"/>
          </p:cNvSpPr>
          <p:nvPr/>
        </p:nvSpPr>
        <p:spPr bwMode="auto">
          <a:xfrm>
            <a:off x="6220800" y="2488681"/>
            <a:ext cx="2280960" cy="365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1996"/>
              <a:t>FOLLOW_EDGE</a:t>
            </a:r>
          </a:p>
        </p:txBody>
      </p:sp>
      <p:sp>
        <p:nvSpPr>
          <p:cNvPr id="21520" name="Line 16">
            <a:extLst>
              <a:ext uri="{FF2B5EF4-FFF2-40B4-BE49-F238E27FC236}">
                <a16:creationId xmlns:a16="http://schemas.microsoft.com/office/drawing/2014/main" id="{8E4FCABF-1C64-4811-9BC5-2EC32E509643}"/>
              </a:ext>
            </a:extLst>
          </p:cNvPr>
          <p:cNvSpPr>
            <a:spLocks noChangeShapeType="1"/>
          </p:cNvSpPr>
          <p:nvPr/>
        </p:nvSpPr>
        <p:spPr bwMode="auto">
          <a:xfrm>
            <a:off x="5806080" y="4005001"/>
            <a:ext cx="414720" cy="1440"/>
          </a:xfrm>
          <a:prstGeom prst="line">
            <a:avLst/>
          </a:prstGeom>
          <a:noFill/>
          <a:ln w="3672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1521" name="Text Box 17">
            <a:extLst>
              <a:ext uri="{FF2B5EF4-FFF2-40B4-BE49-F238E27FC236}">
                <a16:creationId xmlns:a16="http://schemas.microsoft.com/office/drawing/2014/main" id="{8343B79B-71AC-4F2C-9E56-507988ABCB4C}"/>
              </a:ext>
            </a:extLst>
          </p:cNvPr>
          <p:cNvSpPr txBox="1">
            <a:spLocks noChangeArrowheads="1"/>
          </p:cNvSpPr>
          <p:nvPr/>
        </p:nvSpPr>
        <p:spPr bwMode="auto">
          <a:xfrm>
            <a:off x="6220800" y="3797641"/>
            <a:ext cx="2488320" cy="3657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1996"/>
              <a:t>REACHING_EDGE</a:t>
            </a:r>
          </a:p>
        </p:txBody>
      </p:sp>
      <p:sp>
        <p:nvSpPr>
          <p:cNvPr id="2" name="Slide Number Placeholder 1">
            <a:extLst>
              <a:ext uri="{FF2B5EF4-FFF2-40B4-BE49-F238E27FC236}">
                <a16:creationId xmlns:a16="http://schemas.microsoft.com/office/drawing/2014/main" id="{51F63FE3-A8CC-49DB-B169-E7A8918CC339}"/>
              </a:ext>
            </a:extLst>
          </p:cNvPr>
          <p:cNvSpPr>
            <a:spLocks noGrp="1"/>
          </p:cNvSpPr>
          <p:nvPr>
            <p:ph type="sldNum" sz="quarter" idx="12"/>
          </p:nvPr>
        </p:nvSpPr>
        <p:spPr/>
        <p:txBody>
          <a:bodyPr/>
          <a:lstStyle/>
          <a:p>
            <a:pPr>
              <a:defRPr/>
            </a:pPr>
            <a:fld id="{92293535-583A-4C7E-B683-33983836B498}" type="slidenum">
              <a:rPr lang="en-US" smtClean="0"/>
              <a:pPr>
                <a:defRPr/>
              </a:pPr>
              <a:t>74</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ext Box 1">
            <a:extLst>
              <a:ext uri="{FF2B5EF4-FFF2-40B4-BE49-F238E27FC236}">
                <a16:creationId xmlns:a16="http://schemas.microsoft.com/office/drawing/2014/main" id="{EF38A971-8DBF-40D6-B6F4-4AB389A129DC}"/>
              </a:ext>
            </a:extLst>
          </p:cNvPr>
          <p:cNvSpPr txBox="1">
            <a:spLocks noChangeArrowheads="1"/>
          </p:cNvSpPr>
          <p:nvPr/>
        </p:nvSpPr>
        <p:spPr bwMode="auto">
          <a:xfrm>
            <a:off x="443521" y="0"/>
            <a:ext cx="8228160" cy="7376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initialize()</a:t>
            </a:r>
          </a:p>
        </p:txBody>
      </p:sp>
      <p:sp>
        <p:nvSpPr>
          <p:cNvPr id="22530" name="Oval 2">
            <a:extLst>
              <a:ext uri="{FF2B5EF4-FFF2-40B4-BE49-F238E27FC236}">
                <a16:creationId xmlns:a16="http://schemas.microsoft.com/office/drawing/2014/main" id="{61B3ECE9-482B-409D-82E0-783FB36A5FD6}"/>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2531" name="Oval 3">
            <a:extLst>
              <a:ext uri="{FF2B5EF4-FFF2-40B4-BE49-F238E27FC236}">
                <a16:creationId xmlns:a16="http://schemas.microsoft.com/office/drawing/2014/main" id="{0549BC22-DB25-40E8-8F82-38B2C81D7EC5}"/>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2532" name="Oval 4">
            <a:extLst>
              <a:ext uri="{FF2B5EF4-FFF2-40B4-BE49-F238E27FC236}">
                <a16:creationId xmlns:a16="http://schemas.microsoft.com/office/drawing/2014/main" id="{59F68C2B-EAE4-4CA8-9572-313996BF93DB}"/>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2533" name="Oval 5">
            <a:extLst>
              <a:ext uri="{FF2B5EF4-FFF2-40B4-BE49-F238E27FC236}">
                <a16:creationId xmlns:a16="http://schemas.microsoft.com/office/drawing/2014/main" id="{690E223B-06C1-4F05-80B9-5D06DCA784FC}"/>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2534" name="Oval 6">
            <a:extLst>
              <a:ext uri="{FF2B5EF4-FFF2-40B4-BE49-F238E27FC236}">
                <a16:creationId xmlns:a16="http://schemas.microsoft.com/office/drawing/2014/main" id="{394D3931-A5AA-41B4-B3F7-6F872334B154}"/>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2535" name="Line 7">
            <a:extLst>
              <a:ext uri="{FF2B5EF4-FFF2-40B4-BE49-F238E27FC236}">
                <a16:creationId xmlns:a16="http://schemas.microsoft.com/office/drawing/2014/main" id="{FCDCABE1-A55A-455C-9B64-32786492B756}"/>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6" name="Line 8">
            <a:extLst>
              <a:ext uri="{FF2B5EF4-FFF2-40B4-BE49-F238E27FC236}">
                <a16:creationId xmlns:a16="http://schemas.microsoft.com/office/drawing/2014/main" id="{B538A761-850A-427B-89C1-32F460C6491F}"/>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7" name="Line 9">
            <a:extLst>
              <a:ext uri="{FF2B5EF4-FFF2-40B4-BE49-F238E27FC236}">
                <a16:creationId xmlns:a16="http://schemas.microsoft.com/office/drawing/2014/main" id="{D804688F-B877-4186-AA6E-FE621FFC7FE0}"/>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8" name="Line 10">
            <a:extLst>
              <a:ext uri="{FF2B5EF4-FFF2-40B4-BE49-F238E27FC236}">
                <a16:creationId xmlns:a16="http://schemas.microsoft.com/office/drawing/2014/main" id="{F663594B-5F0A-4A87-B915-C819B85366A8}"/>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39" name="Line 11">
            <a:extLst>
              <a:ext uri="{FF2B5EF4-FFF2-40B4-BE49-F238E27FC236}">
                <a16:creationId xmlns:a16="http://schemas.microsoft.com/office/drawing/2014/main" id="{2CEBA8A3-D34B-476D-BA11-AE6D1AD8CB5C}"/>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0" name="Line 12">
            <a:extLst>
              <a:ext uri="{FF2B5EF4-FFF2-40B4-BE49-F238E27FC236}">
                <a16:creationId xmlns:a16="http://schemas.microsoft.com/office/drawing/2014/main" id="{F5F891DD-0285-4109-B2AA-B6E8244C3A50}"/>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1" name="Line 13">
            <a:extLst>
              <a:ext uri="{FF2B5EF4-FFF2-40B4-BE49-F238E27FC236}">
                <a16:creationId xmlns:a16="http://schemas.microsoft.com/office/drawing/2014/main" id="{248772C3-142B-4DCA-9117-FBB164330230}"/>
              </a:ext>
            </a:extLst>
          </p:cNvPr>
          <p:cNvSpPr>
            <a:spLocks noChangeShapeType="1"/>
          </p:cNvSpPr>
          <p:nvPr/>
        </p:nvSpPr>
        <p:spPr bwMode="auto">
          <a:xfrm>
            <a:off x="432000"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2542" name="Text Box 14">
            <a:extLst>
              <a:ext uri="{FF2B5EF4-FFF2-40B4-BE49-F238E27FC236}">
                <a16:creationId xmlns:a16="http://schemas.microsoft.com/office/drawing/2014/main" id="{E6B8385B-3CBE-459B-9D8B-9FEAAA4BBFB5}"/>
              </a:ext>
            </a:extLst>
          </p:cNvPr>
          <p:cNvSpPr txBox="1">
            <a:spLocks noChangeArrowheads="1"/>
          </p:cNvSpPr>
          <p:nvPr/>
        </p:nvSpPr>
        <p:spPr bwMode="auto">
          <a:xfrm>
            <a:off x="5195522" y="1084161"/>
            <a:ext cx="3376978" cy="9097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1pPr>
            <a:lvl2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2pPr>
            <a:lvl3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3pPr>
            <a:lvl4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4pPr>
            <a:lvl5pPr>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err="1"/>
              <a:t>initialEvents</a:t>
            </a:r>
            <a:r>
              <a:rPr lang="en-US" altLang="en-US" dirty="0"/>
              <a:t>: 	{e0}</a:t>
            </a:r>
          </a:p>
        </p:txBody>
      </p:sp>
      <p:sp>
        <p:nvSpPr>
          <p:cNvPr id="22543" name="Text Box 15">
            <a:extLst>
              <a:ext uri="{FF2B5EF4-FFF2-40B4-BE49-F238E27FC236}">
                <a16:creationId xmlns:a16="http://schemas.microsoft.com/office/drawing/2014/main" id="{05310613-627E-4764-A5A9-2E057D4926F1}"/>
              </a:ext>
            </a:extLst>
          </p:cNvPr>
          <p:cNvSpPr txBox="1">
            <a:spLocks noChangeArrowheads="1"/>
          </p:cNvSpPr>
          <p:nvPr/>
        </p:nvSpPr>
        <p:spPr bwMode="auto">
          <a:xfrm>
            <a:off x="5195522" y="2258280"/>
            <a:ext cx="3720958" cy="43584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1pPr>
            <a:lvl2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2pPr>
            <a:lvl3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3pPr>
            <a:lvl4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4pPr>
            <a:lvl5pPr>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720725" algn="l"/>
                <a:tab pos="1444625" algn="l"/>
                <a:tab pos="2168525" algn="l"/>
                <a:tab pos="2892425" algn="l"/>
                <a:tab pos="3616325"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601200" algn="l"/>
                <a:tab pos="10058400" algn="l"/>
                <a:tab pos="105156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a:t>preds:	{e0 </a:t>
            </a:r>
            <a:r>
              <a:rPr lang="en-US" altLang="en-US" dirty="0">
                <a:latin typeface="DejaVu Sans" charset="0"/>
              </a:rPr>
              <a:t>→</a:t>
            </a:r>
            <a:r>
              <a:rPr lang="en-US" altLang="en-US" dirty="0"/>
              <a:t> </a:t>
            </a:r>
            <a:r>
              <a:rPr lang="en-US" altLang="en-US" dirty="0">
                <a:cs typeface="Arial" panose="020B0604020202020204" pitchFamily="34" charset="0"/>
              </a:rPr>
              <a:t>Ø}</a:t>
            </a:r>
          </a:p>
          <a:p>
            <a:pPr>
              <a:buClrTx/>
              <a:buFontTx/>
              <a:buNone/>
            </a:pPr>
            <a:r>
              <a:rPr lang="en-US" altLang="en-US" dirty="0">
                <a:cs typeface="Arial" panose="020B0604020202020204" pitchFamily="34" charset="0"/>
              </a:rPr>
              <a:t>		{e1 </a:t>
            </a:r>
            <a:r>
              <a:rPr lang="en-US" altLang="en-US" dirty="0">
                <a:latin typeface="DejaVu Sans" charset="0"/>
              </a:rPr>
              <a:t>→</a:t>
            </a:r>
            <a:r>
              <a:rPr lang="en-US" altLang="en-US" dirty="0">
                <a:cs typeface="Arial" panose="020B0604020202020204" pitchFamily="34" charset="0"/>
              </a:rPr>
              <a:t> Ø}</a:t>
            </a:r>
          </a:p>
          <a:p>
            <a:pPr>
              <a:buClrTx/>
              <a:buFontTx/>
              <a:buNone/>
            </a:pPr>
            <a:r>
              <a:rPr lang="en-US" altLang="en-US" dirty="0">
                <a:cs typeface="Arial" panose="020B0604020202020204" pitchFamily="34" charset="0"/>
              </a:rPr>
              <a:t>		{e2 </a:t>
            </a:r>
            <a:r>
              <a:rPr lang="en-US" altLang="en-US" dirty="0">
                <a:latin typeface="DejaVu Sans" charset="0"/>
              </a:rPr>
              <a:t>→</a:t>
            </a:r>
            <a:r>
              <a:rPr lang="en-US" altLang="en-US" dirty="0">
                <a:cs typeface="Arial" panose="020B0604020202020204" pitchFamily="34" charset="0"/>
              </a:rPr>
              <a:t> e0, e4}</a:t>
            </a:r>
          </a:p>
          <a:p>
            <a:pPr>
              <a:buClrTx/>
              <a:buFontTx/>
              <a:buNone/>
            </a:pPr>
            <a:r>
              <a:rPr lang="en-US" altLang="en-US" dirty="0">
                <a:cs typeface="Arial" panose="020B0604020202020204" pitchFamily="34" charset="0"/>
              </a:rPr>
              <a:t>		{e3 </a:t>
            </a:r>
            <a:r>
              <a:rPr lang="en-US" altLang="en-US" dirty="0">
                <a:latin typeface="DejaVu Sans" charset="0"/>
              </a:rPr>
              <a:t>→</a:t>
            </a:r>
            <a:r>
              <a:rPr lang="en-US" altLang="en-US" dirty="0">
                <a:cs typeface="Arial" panose="020B0604020202020204" pitchFamily="34" charset="0"/>
              </a:rPr>
              <a:t> e2}</a:t>
            </a:r>
          </a:p>
          <a:p>
            <a:pPr>
              <a:buClrTx/>
              <a:buFontTx/>
              <a:buNone/>
            </a:pPr>
            <a:r>
              <a:rPr lang="en-US" altLang="en-US" dirty="0">
                <a:cs typeface="Arial" panose="020B0604020202020204" pitchFamily="34" charset="0"/>
              </a:rPr>
              <a:t>		{e4 </a:t>
            </a:r>
            <a:r>
              <a:rPr lang="en-US" altLang="en-US" dirty="0">
                <a:latin typeface="DejaVu Sans" charset="0"/>
              </a:rPr>
              <a:t>→</a:t>
            </a:r>
            <a:r>
              <a:rPr lang="en-US" altLang="en-US" dirty="0">
                <a:cs typeface="Arial" panose="020B0604020202020204" pitchFamily="34" charset="0"/>
              </a:rPr>
              <a:t> Ø}</a:t>
            </a:r>
          </a:p>
          <a:p>
            <a:pPr>
              <a:buClrTx/>
              <a:buFontTx/>
              <a:buNone/>
            </a:pPr>
            <a:endParaRPr lang="en-US" altLang="en-US" dirty="0">
              <a:cs typeface="Arial" panose="020B0604020202020204" pitchFamily="34" charset="0"/>
            </a:endParaRPr>
          </a:p>
          <a:p>
            <a:pPr>
              <a:buClrTx/>
              <a:buFontTx/>
              <a:buNone/>
            </a:pPr>
            <a:r>
              <a:rPr lang="en-US" altLang="en-US" dirty="0" err="1">
                <a:cs typeface="Arial" panose="020B0604020202020204" pitchFamily="34" charset="0"/>
              </a:rPr>
              <a:t>succs</a:t>
            </a:r>
            <a:r>
              <a:rPr lang="en-US" altLang="en-US" dirty="0">
                <a:cs typeface="Arial" panose="020B0604020202020204" pitchFamily="34" charset="0"/>
              </a:rPr>
              <a:t>:	{e0 </a:t>
            </a:r>
            <a:r>
              <a:rPr lang="en-US" altLang="en-US" dirty="0">
                <a:latin typeface="DejaVu Sans" charset="0"/>
              </a:rPr>
              <a:t>→</a:t>
            </a:r>
            <a:r>
              <a:rPr lang="en-US" altLang="en-US" dirty="0">
                <a:cs typeface="Arial" panose="020B0604020202020204" pitchFamily="34" charset="0"/>
              </a:rPr>
              <a:t> e1, e2}</a:t>
            </a:r>
          </a:p>
          <a:p>
            <a:pPr>
              <a:buClrTx/>
              <a:buFontTx/>
              <a:buNone/>
            </a:pPr>
            <a:r>
              <a:rPr lang="en-US" altLang="en-US" dirty="0">
                <a:cs typeface="Arial" panose="020B0604020202020204" pitchFamily="34" charset="0"/>
              </a:rPr>
              <a:t>		{e1 </a:t>
            </a:r>
            <a:r>
              <a:rPr lang="en-US" altLang="en-US" dirty="0">
                <a:latin typeface="DejaVu Sans" charset="0"/>
              </a:rPr>
              <a:t>→</a:t>
            </a:r>
            <a:r>
              <a:rPr lang="en-US" altLang="en-US" dirty="0">
                <a:cs typeface="Arial" panose="020B0604020202020204" pitchFamily="34" charset="0"/>
              </a:rPr>
              <a:t> e3}</a:t>
            </a:r>
          </a:p>
          <a:p>
            <a:pPr>
              <a:buClrTx/>
              <a:buFontTx/>
              <a:buNone/>
            </a:pPr>
            <a:r>
              <a:rPr lang="en-US" altLang="en-US" dirty="0">
                <a:cs typeface="Arial" panose="020B0604020202020204" pitchFamily="34" charset="0"/>
              </a:rPr>
              <a:t>		{e2 </a:t>
            </a:r>
            <a:r>
              <a:rPr lang="en-US" altLang="en-US" dirty="0">
                <a:latin typeface="DejaVu Sans" charset="0"/>
              </a:rPr>
              <a:t>→</a:t>
            </a:r>
            <a:r>
              <a:rPr lang="en-US" altLang="en-US" dirty="0">
                <a:cs typeface="Arial" panose="020B0604020202020204" pitchFamily="34" charset="0"/>
              </a:rPr>
              <a:t> e3, e4}</a:t>
            </a:r>
          </a:p>
          <a:p>
            <a:pPr>
              <a:buClrTx/>
              <a:buFontTx/>
              <a:buNone/>
            </a:pPr>
            <a:r>
              <a:rPr lang="en-US" altLang="en-US" dirty="0">
                <a:cs typeface="Arial" panose="020B0604020202020204" pitchFamily="34" charset="0"/>
              </a:rPr>
              <a:t>		{e3 </a:t>
            </a:r>
            <a:r>
              <a:rPr lang="en-US" altLang="en-US" dirty="0">
                <a:latin typeface="DejaVu Sans" charset="0"/>
              </a:rPr>
              <a:t>→</a:t>
            </a:r>
            <a:r>
              <a:rPr lang="en-US" altLang="en-US" dirty="0">
                <a:cs typeface="Arial" panose="020B0604020202020204" pitchFamily="34" charset="0"/>
              </a:rPr>
              <a:t> Ø}</a:t>
            </a:r>
          </a:p>
          <a:p>
            <a:pPr>
              <a:buClrTx/>
              <a:buFontTx/>
              <a:buNone/>
            </a:pPr>
            <a:r>
              <a:rPr lang="en-US" altLang="en-US" dirty="0">
                <a:cs typeface="Arial" panose="020B0604020202020204" pitchFamily="34" charset="0"/>
              </a:rPr>
              <a:t>		{e4 </a:t>
            </a:r>
            <a:r>
              <a:rPr lang="en-US" altLang="en-US" dirty="0">
                <a:latin typeface="DejaVu Sans" charset="0"/>
              </a:rPr>
              <a:t>→</a:t>
            </a:r>
            <a:r>
              <a:rPr lang="en-US" altLang="en-US" dirty="0">
                <a:cs typeface="Arial" panose="020B0604020202020204" pitchFamily="34" charset="0"/>
              </a:rPr>
              <a:t> e2}</a:t>
            </a:r>
          </a:p>
        </p:txBody>
      </p:sp>
      <p:sp>
        <p:nvSpPr>
          <p:cNvPr id="2" name="Slide Number Placeholder 1">
            <a:extLst>
              <a:ext uri="{FF2B5EF4-FFF2-40B4-BE49-F238E27FC236}">
                <a16:creationId xmlns:a16="http://schemas.microsoft.com/office/drawing/2014/main" id="{4131A6D3-B5AD-4DFE-ADD6-6E155A7E990B}"/>
              </a:ext>
            </a:extLst>
          </p:cNvPr>
          <p:cNvSpPr>
            <a:spLocks noGrp="1"/>
          </p:cNvSpPr>
          <p:nvPr>
            <p:ph type="sldNum" sz="quarter" idx="12"/>
          </p:nvPr>
        </p:nvSpPr>
        <p:spPr/>
        <p:txBody>
          <a:bodyPr/>
          <a:lstStyle/>
          <a:p>
            <a:pPr>
              <a:defRPr/>
            </a:pPr>
            <a:fld id="{92293535-583A-4C7E-B683-33983836B498}" type="slidenum">
              <a:rPr lang="en-US" smtClean="0"/>
              <a:pPr>
                <a:defRPr/>
              </a:pPr>
              <a:t>75</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ext Box 1">
            <a:extLst>
              <a:ext uri="{FF2B5EF4-FFF2-40B4-BE49-F238E27FC236}">
                <a16:creationId xmlns:a16="http://schemas.microsoft.com/office/drawing/2014/main" id="{2635ADFE-F9B2-4F61-B46E-892FDD20C728}"/>
              </a:ext>
            </a:extLst>
          </p:cNvPr>
          <p:cNvSpPr txBox="1">
            <a:spLocks noChangeArrowheads="1"/>
          </p:cNvSpPr>
          <p:nvPr/>
        </p:nvSpPr>
        <p:spPr bwMode="auto">
          <a:xfrm>
            <a:off x="457920" y="133159"/>
            <a:ext cx="8228160" cy="520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dirty="0" err="1"/>
              <a:t>getPathToRoot</a:t>
            </a:r>
            <a:r>
              <a:rPr lang="en-US" altLang="en-US" sz="3991" dirty="0"/>
              <a:t>(</a:t>
            </a:r>
            <a:r>
              <a:rPr lang="en-US" altLang="en-US" sz="3991" dirty="0" err="1"/>
              <a:t>EventType</a:t>
            </a:r>
            <a:r>
              <a:rPr lang="en-US" altLang="en-US" sz="3991" dirty="0"/>
              <a:t> event)</a:t>
            </a:r>
          </a:p>
        </p:txBody>
      </p:sp>
      <p:sp>
        <p:nvSpPr>
          <p:cNvPr id="23554" name="Oval 2">
            <a:extLst>
              <a:ext uri="{FF2B5EF4-FFF2-40B4-BE49-F238E27FC236}">
                <a16:creationId xmlns:a16="http://schemas.microsoft.com/office/drawing/2014/main" id="{C1735F47-D7D5-495F-A5BE-7535AFDF5ED6}"/>
              </a:ext>
            </a:extLst>
          </p:cNvPr>
          <p:cNvSpPr>
            <a:spLocks noChangeArrowheads="1"/>
          </p:cNvSpPr>
          <p:nvPr/>
        </p:nvSpPr>
        <p:spPr bwMode="auto">
          <a:xfrm>
            <a:off x="2289600" y="17110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e0</a:t>
            </a:r>
          </a:p>
        </p:txBody>
      </p:sp>
      <p:sp>
        <p:nvSpPr>
          <p:cNvPr id="23555" name="Oval 3">
            <a:extLst>
              <a:ext uri="{FF2B5EF4-FFF2-40B4-BE49-F238E27FC236}">
                <a16:creationId xmlns:a16="http://schemas.microsoft.com/office/drawing/2014/main" id="{9D1E8905-6FCF-495A-A774-4F5FF44F791D}"/>
              </a:ext>
            </a:extLst>
          </p:cNvPr>
          <p:cNvSpPr>
            <a:spLocks noChangeArrowheads="1"/>
          </p:cNvSpPr>
          <p:nvPr/>
        </p:nvSpPr>
        <p:spPr bwMode="auto">
          <a:xfrm>
            <a:off x="12528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e1</a:t>
            </a:r>
          </a:p>
        </p:txBody>
      </p:sp>
      <p:sp>
        <p:nvSpPr>
          <p:cNvPr id="23556" name="Oval 4">
            <a:extLst>
              <a:ext uri="{FF2B5EF4-FFF2-40B4-BE49-F238E27FC236}">
                <a16:creationId xmlns:a16="http://schemas.microsoft.com/office/drawing/2014/main" id="{9D40753D-30AE-4941-BAA5-A884E5436650}"/>
              </a:ext>
            </a:extLst>
          </p:cNvPr>
          <p:cNvSpPr>
            <a:spLocks noChangeArrowheads="1"/>
          </p:cNvSpPr>
          <p:nvPr/>
        </p:nvSpPr>
        <p:spPr bwMode="auto">
          <a:xfrm>
            <a:off x="3326400" y="33699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e2</a:t>
            </a:r>
          </a:p>
        </p:txBody>
      </p:sp>
      <p:sp>
        <p:nvSpPr>
          <p:cNvPr id="23557" name="Oval 5">
            <a:extLst>
              <a:ext uri="{FF2B5EF4-FFF2-40B4-BE49-F238E27FC236}">
                <a16:creationId xmlns:a16="http://schemas.microsoft.com/office/drawing/2014/main" id="{CE05F604-83AA-43F4-B04E-42F405A4618D}"/>
              </a:ext>
            </a:extLst>
          </p:cNvPr>
          <p:cNvSpPr>
            <a:spLocks noChangeArrowheads="1"/>
          </p:cNvSpPr>
          <p:nvPr/>
        </p:nvSpPr>
        <p:spPr bwMode="auto">
          <a:xfrm>
            <a:off x="2289600" y="482148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e3</a:t>
            </a:r>
          </a:p>
        </p:txBody>
      </p:sp>
      <p:sp>
        <p:nvSpPr>
          <p:cNvPr id="23558" name="Oval 6">
            <a:extLst>
              <a:ext uri="{FF2B5EF4-FFF2-40B4-BE49-F238E27FC236}">
                <a16:creationId xmlns:a16="http://schemas.microsoft.com/office/drawing/2014/main" id="{D6A0D487-E464-4A80-BB5D-F4656A2D446E}"/>
              </a:ext>
            </a:extLst>
          </p:cNvPr>
          <p:cNvSpPr>
            <a:spLocks noChangeArrowheads="1"/>
          </p:cNvSpPr>
          <p:nvPr/>
        </p:nvSpPr>
        <p:spPr bwMode="auto">
          <a:xfrm>
            <a:off x="4268160" y="4795560"/>
            <a:ext cx="622080" cy="622080"/>
          </a:xfrm>
          <a:prstGeom prst="ellipse">
            <a:avLst/>
          </a:prstGeom>
          <a:solidFill>
            <a:srgbClr val="B3B3B3"/>
          </a:solidFill>
          <a:ln w="3672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7965" tIns="71515" rIns="97965" bIns="57146" anchor="ctr" anchorCtr="1"/>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1633"/>
              <a:t>e4</a:t>
            </a:r>
          </a:p>
        </p:txBody>
      </p:sp>
      <p:sp>
        <p:nvSpPr>
          <p:cNvPr id="23559" name="Line 7">
            <a:extLst>
              <a:ext uri="{FF2B5EF4-FFF2-40B4-BE49-F238E27FC236}">
                <a16:creationId xmlns:a16="http://schemas.microsoft.com/office/drawing/2014/main" id="{AF082543-6B30-4C1E-9DCD-3EA03CCD1379}"/>
              </a:ext>
            </a:extLst>
          </p:cNvPr>
          <p:cNvSpPr>
            <a:spLocks noChangeShapeType="1"/>
          </p:cNvSpPr>
          <p:nvPr/>
        </p:nvSpPr>
        <p:spPr bwMode="auto">
          <a:xfrm flipH="1">
            <a:off x="1637281" y="2255401"/>
            <a:ext cx="743040" cy="113184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0" name="Line 8">
            <a:extLst>
              <a:ext uri="{FF2B5EF4-FFF2-40B4-BE49-F238E27FC236}">
                <a16:creationId xmlns:a16="http://schemas.microsoft.com/office/drawing/2014/main" id="{38A2CBBD-8570-4982-A3F5-58AD3B9BB840}"/>
              </a:ext>
            </a:extLst>
          </p:cNvPr>
          <p:cNvSpPr>
            <a:spLocks noChangeShapeType="1"/>
          </p:cNvSpPr>
          <p:nvPr/>
        </p:nvSpPr>
        <p:spPr bwMode="auto">
          <a:xfrm>
            <a:off x="2782081" y="2289961"/>
            <a:ext cx="751680" cy="108000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1" name="Line 9">
            <a:extLst>
              <a:ext uri="{FF2B5EF4-FFF2-40B4-BE49-F238E27FC236}">
                <a16:creationId xmlns:a16="http://schemas.microsoft.com/office/drawing/2014/main" id="{F8D4BCAA-8DA4-404F-B324-824B31C563CC}"/>
              </a:ext>
            </a:extLst>
          </p:cNvPr>
          <p:cNvSpPr>
            <a:spLocks noChangeShapeType="1"/>
          </p:cNvSpPr>
          <p:nvPr/>
        </p:nvSpPr>
        <p:spPr bwMode="auto">
          <a:xfrm>
            <a:off x="1667520" y="3992041"/>
            <a:ext cx="725760" cy="88992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2" name="Line 10">
            <a:extLst>
              <a:ext uri="{FF2B5EF4-FFF2-40B4-BE49-F238E27FC236}">
                <a16:creationId xmlns:a16="http://schemas.microsoft.com/office/drawing/2014/main" id="{A96313F6-4592-4860-AFCB-3436D3B8123E}"/>
              </a:ext>
            </a:extLst>
          </p:cNvPr>
          <p:cNvSpPr>
            <a:spLocks noChangeShapeType="1"/>
          </p:cNvSpPr>
          <p:nvPr/>
        </p:nvSpPr>
        <p:spPr bwMode="auto">
          <a:xfrm flipH="1">
            <a:off x="2803681" y="3931561"/>
            <a:ext cx="613440" cy="92448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3" name="Line 11">
            <a:extLst>
              <a:ext uri="{FF2B5EF4-FFF2-40B4-BE49-F238E27FC236}">
                <a16:creationId xmlns:a16="http://schemas.microsoft.com/office/drawing/2014/main" id="{21A5706D-0EA0-46E6-9F3D-2C7E4D613273}"/>
              </a:ext>
            </a:extLst>
          </p:cNvPr>
          <p:cNvSpPr>
            <a:spLocks noChangeShapeType="1"/>
          </p:cNvSpPr>
          <p:nvPr/>
        </p:nvSpPr>
        <p:spPr bwMode="auto">
          <a:xfrm>
            <a:off x="3741121" y="3992040"/>
            <a:ext cx="578880" cy="898560"/>
          </a:xfrm>
          <a:prstGeom prst="line">
            <a:avLst/>
          </a:prstGeom>
          <a:noFill/>
          <a:ln w="36720">
            <a:solidFill>
              <a:srgbClr val="0000FF"/>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4" name="Line 12">
            <a:extLst>
              <a:ext uri="{FF2B5EF4-FFF2-40B4-BE49-F238E27FC236}">
                <a16:creationId xmlns:a16="http://schemas.microsoft.com/office/drawing/2014/main" id="{B875E61D-EBFE-47C8-850E-8D11B8B0F6B0}"/>
              </a:ext>
            </a:extLst>
          </p:cNvPr>
          <p:cNvSpPr>
            <a:spLocks noChangeShapeType="1"/>
          </p:cNvSpPr>
          <p:nvPr/>
        </p:nvSpPr>
        <p:spPr bwMode="auto">
          <a:xfrm flipH="1" flipV="1">
            <a:off x="3944161" y="3780361"/>
            <a:ext cx="613440" cy="984960"/>
          </a:xfrm>
          <a:prstGeom prst="line">
            <a:avLst/>
          </a:prstGeom>
          <a:noFill/>
          <a:ln w="36720">
            <a:solidFill>
              <a:srgbClr val="FF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5" name="Line 13">
            <a:extLst>
              <a:ext uri="{FF2B5EF4-FFF2-40B4-BE49-F238E27FC236}">
                <a16:creationId xmlns:a16="http://schemas.microsoft.com/office/drawing/2014/main" id="{1609B77F-B998-4843-9044-017EFB2E2F49}"/>
              </a:ext>
            </a:extLst>
          </p:cNvPr>
          <p:cNvSpPr>
            <a:spLocks noChangeShapeType="1"/>
          </p:cNvSpPr>
          <p:nvPr/>
        </p:nvSpPr>
        <p:spPr bwMode="auto">
          <a:xfrm>
            <a:off x="433441" y="1987561"/>
            <a:ext cx="1866240" cy="1440"/>
          </a:xfrm>
          <a:prstGeom prst="line">
            <a:avLst/>
          </a:prstGeom>
          <a:noFill/>
          <a:ln w="36720">
            <a:solidFill>
              <a:srgbClr val="00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en-US" sz="1814"/>
          </a:p>
        </p:txBody>
      </p:sp>
      <p:sp>
        <p:nvSpPr>
          <p:cNvPr id="23566" name="Text Box 14">
            <a:extLst>
              <a:ext uri="{FF2B5EF4-FFF2-40B4-BE49-F238E27FC236}">
                <a16:creationId xmlns:a16="http://schemas.microsoft.com/office/drawing/2014/main" id="{42C2774D-A787-4289-88D1-C5B1D1905F2B}"/>
              </a:ext>
            </a:extLst>
          </p:cNvPr>
          <p:cNvSpPr txBox="1">
            <a:spLocks noChangeArrowheads="1"/>
          </p:cNvSpPr>
          <p:nvPr/>
        </p:nvSpPr>
        <p:spPr bwMode="auto">
          <a:xfrm>
            <a:off x="5676481" y="1693300"/>
            <a:ext cx="3110400" cy="33533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8453"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a:t>Paths to Root - </a:t>
            </a:r>
          </a:p>
          <a:p>
            <a:pPr>
              <a:buClrTx/>
              <a:buFontTx/>
              <a:buNone/>
            </a:pPr>
            <a:r>
              <a:rPr lang="en-US" altLang="en-US"/>
              <a:t>	e0 : e0</a:t>
            </a:r>
          </a:p>
          <a:p>
            <a:pPr>
              <a:buClrTx/>
              <a:buFontTx/>
              <a:buNone/>
            </a:pPr>
            <a:r>
              <a:rPr lang="en-US" altLang="en-US"/>
              <a:t>	e1 : </a:t>
            </a:r>
            <a:r>
              <a:rPr lang="en-US" altLang="en-US">
                <a:latin typeface="DejaVu Sans" charset="0"/>
              </a:rPr>
              <a:t>Ø</a:t>
            </a:r>
          </a:p>
          <a:p>
            <a:pPr>
              <a:lnSpc>
                <a:spcPct val="98000"/>
              </a:lnSpc>
              <a:buClrTx/>
              <a:buFontTx/>
              <a:buNone/>
            </a:pPr>
            <a:r>
              <a:rPr lang="en-US" altLang="en-US">
                <a:latin typeface="DejaVu Sans" charset="0"/>
              </a:rPr>
              <a:t>	e2 : e0 → e2</a:t>
            </a:r>
          </a:p>
          <a:p>
            <a:pPr>
              <a:lnSpc>
                <a:spcPct val="98000"/>
              </a:lnSpc>
              <a:buClrTx/>
              <a:buFontTx/>
              <a:buNone/>
            </a:pPr>
            <a:r>
              <a:rPr lang="en-US" altLang="en-US">
                <a:latin typeface="DejaVu Sans" charset="0"/>
              </a:rPr>
              <a:t>	e3 : e0 → e2 → e3</a:t>
            </a:r>
          </a:p>
          <a:p>
            <a:pPr>
              <a:lnSpc>
                <a:spcPct val="98000"/>
              </a:lnSpc>
              <a:buClrTx/>
              <a:buFontTx/>
              <a:buNone/>
            </a:pPr>
            <a:r>
              <a:rPr lang="en-US" altLang="en-US">
                <a:latin typeface="DejaVu Sans" charset="0"/>
              </a:rPr>
              <a:t>	e4 : Ø</a:t>
            </a:r>
          </a:p>
        </p:txBody>
      </p:sp>
      <p:sp>
        <p:nvSpPr>
          <p:cNvPr id="2" name="Slide Number Placeholder 1">
            <a:extLst>
              <a:ext uri="{FF2B5EF4-FFF2-40B4-BE49-F238E27FC236}">
                <a16:creationId xmlns:a16="http://schemas.microsoft.com/office/drawing/2014/main" id="{6EA71BC0-B0D7-4538-97D8-44041C25E5AD}"/>
              </a:ext>
            </a:extLst>
          </p:cNvPr>
          <p:cNvSpPr>
            <a:spLocks noGrp="1"/>
          </p:cNvSpPr>
          <p:nvPr>
            <p:ph type="sldNum" sz="quarter" idx="12"/>
          </p:nvPr>
        </p:nvSpPr>
        <p:spPr/>
        <p:txBody>
          <a:bodyPr/>
          <a:lstStyle/>
          <a:p>
            <a:pPr>
              <a:defRPr/>
            </a:pPr>
            <a:fld id="{92293535-583A-4C7E-B683-33983836B498}" type="slidenum">
              <a:rPr lang="en-US" smtClean="0"/>
              <a:pPr>
                <a:defRPr/>
              </a:pPr>
              <a:t>76</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ext Box 1">
            <a:extLst>
              <a:ext uri="{FF2B5EF4-FFF2-40B4-BE49-F238E27FC236}">
                <a16:creationId xmlns:a16="http://schemas.microsoft.com/office/drawing/2014/main" id="{B19A39B3-BCCC-4210-B206-3C6F5A383853}"/>
              </a:ext>
            </a:extLst>
          </p:cNvPr>
          <p:cNvSpPr txBox="1">
            <a:spLocks noChangeArrowheads="1"/>
          </p:cNvSpPr>
          <p:nvPr/>
        </p:nvSpPr>
        <p:spPr bwMode="auto">
          <a:xfrm>
            <a:off x="456481" y="1"/>
            <a:ext cx="8228160" cy="63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991"/>
              <a:t>Configuration</a:t>
            </a:r>
          </a:p>
        </p:txBody>
      </p:sp>
      <p:sp>
        <p:nvSpPr>
          <p:cNvPr id="24578" name="Text Box 2">
            <a:extLst>
              <a:ext uri="{FF2B5EF4-FFF2-40B4-BE49-F238E27FC236}">
                <a16:creationId xmlns:a16="http://schemas.microsoft.com/office/drawing/2014/main" id="{F3880165-485C-4FD5-8851-DED04FF381EC}"/>
              </a:ext>
            </a:extLst>
          </p:cNvPr>
          <p:cNvSpPr txBox="1">
            <a:spLocks noChangeArrowheads="1"/>
          </p:cNvSpPr>
          <p:nvPr/>
        </p:nvSpPr>
        <p:spPr bwMode="auto">
          <a:xfrm>
            <a:off x="215900" y="939800"/>
            <a:ext cx="8493221" cy="54944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marL="457200" indent="-457200" algn="just">
              <a:buClrTx/>
              <a:buFont typeface="Arial" panose="020B0604020202020204" pitchFamily="34" charset="0"/>
              <a:buChar char="•"/>
            </a:pPr>
            <a:r>
              <a:rPr lang="en-US" altLang="en-US" sz="2800" b="0" dirty="0">
                <a:latin typeface="+mn-lt"/>
              </a:rPr>
              <a:t>In many cases, additional arguments are needed for a </a:t>
            </a:r>
            <a:r>
              <a:rPr lang="en-US" altLang="en-US" sz="2800" b="0" dirty="0" err="1">
                <a:latin typeface="+mn-lt"/>
              </a:rPr>
              <a:t>TestCaseGenerator</a:t>
            </a:r>
            <a:r>
              <a:rPr lang="en-US" altLang="en-US" sz="2800" b="0" dirty="0">
                <a:latin typeface="+mn-lt"/>
              </a:rPr>
              <a:t> plugin.</a:t>
            </a:r>
          </a:p>
          <a:p>
            <a:pPr marL="457200" indent="-457200" algn="just">
              <a:buClrTx/>
              <a:buFont typeface="Arial" panose="020B0604020202020204" pitchFamily="34" charset="0"/>
              <a:buChar char="•"/>
            </a:pPr>
            <a:endParaRPr lang="en-US" altLang="en-US" sz="2800" b="0" dirty="0">
              <a:latin typeface="+mn-lt"/>
            </a:endParaRPr>
          </a:p>
          <a:p>
            <a:pPr marL="457200" indent="-457200" algn="just">
              <a:buClrTx/>
              <a:buFont typeface="Arial" panose="020B0604020202020204" pitchFamily="34" charset="0"/>
              <a:buChar char="•"/>
            </a:pPr>
            <a:r>
              <a:rPr lang="en-US" altLang="en-US" sz="2800" b="0" dirty="0">
                <a:latin typeface="+mn-lt"/>
              </a:rPr>
              <a:t>Plugins can override a “</a:t>
            </a:r>
            <a:r>
              <a:rPr lang="en-US" altLang="en-US" sz="2800" b="0" dirty="0" err="1">
                <a:latin typeface="+mn-lt"/>
              </a:rPr>
              <a:t>getConfiguration</a:t>
            </a:r>
            <a:r>
              <a:rPr lang="en-US" altLang="en-US" sz="2800" b="0" dirty="0">
                <a:latin typeface="+mn-lt"/>
              </a:rPr>
              <a:t>” method in the </a:t>
            </a:r>
            <a:r>
              <a:rPr lang="en-US" altLang="en-US" sz="2800" b="0" dirty="0" err="1">
                <a:latin typeface="+mn-lt"/>
              </a:rPr>
              <a:t>TCPlugin</a:t>
            </a:r>
            <a:r>
              <a:rPr lang="en-US" altLang="en-US" sz="2800" b="0" dirty="0">
                <a:latin typeface="+mn-lt"/>
              </a:rPr>
              <a:t> interface.</a:t>
            </a:r>
          </a:p>
          <a:p>
            <a:pPr marL="457200" indent="-457200" algn="just">
              <a:buClrTx/>
              <a:buFont typeface="Arial" panose="020B0604020202020204" pitchFamily="34" charset="0"/>
              <a:buChar char="•"/>
            </a:pPr>
            <a:endParaRPr lang="en-US" altLang="en-US" sz="2800" b="0" dirty="0">
              <a:latin typeface="+mn-lt"/>
            </a:endParaRPr>
          </a:p>
          <a:p>
            <a:pPr marL="457200" indent="-457200" algn="just">
              <a:buClrTx/>
              <a:buFont typeface="Arial" panose="020B0604020202020204" pitchFamily="34" charset="0"/>
              <a:buChar char="•"/>
            </a:pPr>
            <a:r>
              <a:rPr lang="en-US" altLang="en-US" sz="2800" b="0" dirty="0">
                <a:latin typeface="+mn-lt"/>
              </a:rPr>
              <a:t>The configuration specifies which additional arguments are to be parsed from the command line.</a:t>
            </a:r>
          </a:p>
          <a:p>
            <a:pPr algn="ctr">
              <a:buClrTx/>
              <a:buFontTx/>
              <a:buNone/>
            </a:pPr>
            <a:endParaRPr lang="en-US" altLang="en-US" sz="2800" b="0" dirty="0">
              <a:latin typeface="+mn-lt"/>
            </a:endParaRPr>
          </a:p>
          <a:p>
            <a:pPr algn="ctr">
              <a:buClrTx/>
              <a:buFontTx/>
              <a:buNone/>
            </a:pPr>
            <a:endParaRPr lang="en-US" altLang="en-US" sz="2800" b="0" dirty="0">
              <a:latin typeface="+mn-lt"/>
            </a:endParaRPr>
          </a:p>
        </p:txBody>
      </p:sp>
      <p:sp>
        <p:nvSpPr>
          <p:cNvPr id="2" name="Slide Number Placeholder 1">
            <a:extLst>
              <a:ext uri="{FF2B5EF4-FFF2-40B4-BE49-F238E27FC236}">
                <a16:creationId xmlns:a16="http://schemas.microsoft.com/office/drawing/2014/main" id="{48AD2EFB-9778-4DF7-9F52-AA37E13076D3}"/>
              </a:ext>
            </a:extLst>
          </p:cNvPr>
          <p:cNvSpPr>
            <a:spLocks noGrp="1"/>
          </p:cNvSpPr>
          <p:nvPr>
            <p:ph type="sldNum" sz="quarter" idx="12"/>
          </p:nvPr>
        </p:nvSpPr>
        <p:spPr/>
        <p:txBody>
          <a:bodyPr/>
          <a:lstStyle/>
          <a:p>
            <a:pPr>
              <a:defRPr/>
            </a:pPr>
            <a:fld id="{92293535-583A-4C7E-B683-33983836B498}" type="slidenum">
              <a:rPr lang="en-US" smtClean="0"/>
              <a:pPr>
                <a:defRPr/>
              </a:pPr>
              <a:t>77</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a:extLst>
              <a:ext uri="{FF2B5EF4-FFF2-40B4-BE49-F238E27FC236}">
                <a16:creationId xmlns:a16="http://schemas.microsoft.com/office/drawing/2014/main" id="{43DEEF1B-4DC9-4982-BEDC-E1C5BBD17F7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5360" y="5184147"/>
            <a:ext cx="8059627" cy="15111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1" name="Text Box 1">
            <a:extLst>
              <a:ext uri="{FF2B5EF4-FFF2-40B4-BE49-F238E27FC236}">
                <a16:creationId xmlns:a16="http://schemas.microsoft.com/office/drawing/2014/main" id="{5031C19E-0490-4027-A180-8836B5572153}"/>
              </a:ext>
            </a:extLst>
          </p:cNvPr>
          <p:cNvSpPr txBox="1">
            <a:spLocks noChangeArrowheads="1"/>
          </p:cNvSpPr>
          <p:nvPr/>
        </p:nvSpPr>
        <p:spPr bwMode="auto">
          <a:xfrm>
            <a:off x="114300" y="-1"/>
            <a:ext cx="8813800" cy="7366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200" dirty="0">
                <a:latin typeface="+mj-lt"/>
              </a:rPr>
              <a:t>Example: Weighted Random Configuration</a:t>
            </a:r>
          </a:p>
        </p:txBody>
      </p:sp>
      <p:pic>
        <p:nvPicPr>
          <p:cNvPr id="25602" name="Picture 2">
            <a:extLst>
              <a:ext uri="{FF2B5EF4-FFF2-40B4-BE49-F238E27FC236}">
                <a16:creationId xmlns:a16="http://schemas.microsoft.com/office/drawing/2014/main" id="{ED1BDA38-F083-4C97-BBFB-EB08AF6A2A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360" y="1673852"/>
            <a:ext cx="8345607" cy="2781869"/>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4" name="Text Box 4">
            <a:extLst>
              <a:ext uri="{FF2B5EF4-FFF2-40B4-BE49-F238E27FC236}">
                <a16:creationId xmlns:a16="http://schemas.microsoft.com/office/drawing/2014/main" id="{1488CD49-BB3D-4FC1-AC68-E262ABD8DBC7}"/>
              </a:ext>
            </a:extLst>
          </p:cNvPr>
          <p:cNvSpPr txBox="1">
            <a:spLocks noChangeArrowheads="1"/>
          </p:cNvSpPr>
          <p:nvPr/>
        </p:nvSpPr>
        <p:spPr bwMode="auto">
          <a:xfrm>
            <a:off x="685360" y="1077051"/>
            <a:ext cx="4432740" cy="594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187"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dirty="0">
                <a:latin typeface="+mj-lt"/>
              </a:rPr>
              <a:t>Configuration Class File:</a:t>
            </a:r>
          </a:p>
        </p:txBody>
      </p:sp>
      <p:sp>
        <p:nvSpPr>
          <p:cNvPr id="25605" name="Text Box 5">
            <a:extLst>
              <a:ext uri="{FF2B5EF4-FFF2-40B4-BE49-F238E27FC236}">
                <a16:creationId xmlns:a16="http://schemas.microsoft.com/office/drawing/2014/main" id="{A3D65D28-AE7F-4582-9E08-FA0E3EBBC996}"/>
              </a:ext>
            </a:extLst>
          </p:cNvPr>
          <p:cNvSpPr txBox="1">
            <a:spLocks noChangeArrowheads="1"/>
          </p:cNvSpPr>
          <p:nvPr/>
        </p:nvSpPr>
        <p:spPr bwMode="auto">
          <a:xfrm>
            <a:off x="685360" y="4455720"/>
            <a:ext cx="7950640" cy="728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55187" rIns="81638" bIns="4081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b="0" dirty="0">
                <a:latin typeface="+mj-lt"/>
              </a:rPr>
              <a:t>Implementation of </a:t>
            </a:r>
            <a:r>
              <a:rPr lang="en-US" altLang="en-US" b="0" dirty="0" err="1">
                <a:latin typeface="+mj-lt"/>
              </a:rPr>
              <a:t>getConfiguration</a:t>
            </a:r>
            <a:r>
              <a:rPr lang="en-US" altLang="en-US" b="0" dirty="0">
                <a:latin typeface="+mj-lt"/>
              </a:rPr>
              <a:t>() in WeightedRandom.java:</a:t>
            </a:r>
          </a:p>
        </p:txBody>
      </p:sp>
      <p:sp>
        <p:nvSpPr>
          <p:cNvPr id="2" name="Slide Number Placeholder 1">
            <a:extLst>
              <a:ext uri="{FF2B5EF4-FFF2-40B4-BE49-F238E27FC236}">
                <a16:creationId xmlns:a16="http://schemas.microsoft.com/office/drawing/2014/main" id="{861F7891-7CAB-4DA6-893D-71D2DBAE8655}"/>
              </a:ext>
            </a:extLst>
          </p:cNvPr>
          <p:cNvSpPr>
            <a:spLocks noGrp="1"/>
          </p:cNvSpPr>
          <p:nvPr>
            <p:ph type="sldNum" sz="quarter" idx="12"/>
          </p:nvPr>
        </p:nvSpPr>
        <p:spPr/>
        <p:txBody>
          <a:bodyPr/>
          <a:lstStyle/>
          <a:p>
            <a:pPr>
              <a:defRPr/>
            </a:pPr>
            <a:fld id="{92293535-583A-4C7E-B683-33983836B498}" type="slidenum">
              <a:rPr lang="en-US" smtClean="0"/>
              <a:pPr>
                <a:defRPr/>
              </a:pPr>
              <a:t>78</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 Box 1">
            <a:extLst>
              <a:ext uri="{FF2B5EF4-FFF2-40B4-BE49-F238E27FC236}">
                <a16:creationId xmlns:a16="http://schemas.microsoft.com/office/drawing/2014/main" id="{23F83250-DF0D-45BA-9D1B-4F5387C0CFA5}"/>
              </a:ext>
            </a:extLst>
          </p:cNvPr>
          <p:cNvSpPr txBox="1">
            <a:spLocks noChangeArrowheads="1"/>
          </p:cNvSpPr>
          <p:nvPr/>
        </p:nvSpPr>
        <p:spPr bwMode="auto">
          <a:xfrm>
            <a:off x="114300" y="101599"/>
            <a:ext cx="8940800" cy="5969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35268" rIns="0" bIns="0"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lgn="ctr">
              <a:buClrTx/>
              <a:buFontTx/>
              <a:buNone/>
            </a:pPr>
            <a:r>
              <a:rPr lang="en-US" altLang="en-US" sz="3600" dirty="0">
                <a:latin typeface="+mj-lt"/>
              </a:rPr>
              <a:t>Relevant Java Imports</a:t>
            </a:r>
          </a:p>
        </p:txBody>
      </p:sp>
      <p:sp>
        <p:nvSpPr>
          <p:cNvPr id="26626" name="Text Box 2">
            <a:extLst>
              <a:ext uri="{FF2B5EF4-FFF2-40B4-BE49-F238E27FC236}">
                <a16:creationId xmlns:a16="http://schemas.microsoft.com/office/drawing/2014/main" id="{32829447-DF56-4D9D-B4D5-C490FE13EB0D}"/>
              </a:ext>
            </a:extLst>
          </p:cNvPr>
          <p:cNvSpPr txBox="1">
            <a:spLocks noChangeArrowheads="1"/>
          </p:cNvSpPr>
          <p:nvPr/>
        </p:nvSpPr>
        <p:spPr bwMode="auto">
          <a:xfrm>
            <a:off x="366660" y="1084800"/>
            <a:ext cx="8421739" cy="52016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28737" rIns="0" bIns="0" anchor="t"/>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5pPr>
            <a:lvl6pPr marL="25146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6pPr>
            <a:lvl7pPr marL="29718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7pPr>
            <a:lvl8pPr marL="34290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8pPr>
            <a:lvl9pPr marL="3886200" indent="-228600" defTabSz="457200" fontAlgn="base">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Arial" panose="020B0604020202020204" pitchFamily="34" charset="0"/>
                <a:cs typeface="DejaVu Sans" charset="0"/>
              </a:defRPr>
            </a:lvl9pPr>
          </a:lstStyle>
          <a:p>
            <a:pPr>
              <a:buClrTx/>
              <a:buFontTx/>
              <a:buNone/>
            </a:pPr>
            <a:r>
              <a:rPr lang="en-US" altLang="en-US" sz="3600" dirty="0">
                <a:latin typeface="Courier New" panose="02070309020205020404" pitchFamily="49" charset="0"/>
                <a:cs typeface="Courier New" panose="02070309020205020404" pitchFamily="49" charset="0"/>
              </a:rPr>
              <a:t>org.kohsuke.args4j</a:t>
            </a:r>
          </a:p>
          <a:p>
            <a:pPr marL="838200" indent="-571500">
              <a:buClrTx/>
              <a:buFont typeface="Arial" panose="020B0604020202020204" pitchFamily="34" charset="0"/>
              <a:buChar char="•"/>
            </a:pPr>
            <a:r>
              <a:rPr lang="en-US" altLang="en-US" sz="3600" dirty="0">
                <a:latin typeface="+mn-lt"/>
              </a:rPr>
              <a:t>	</a:t>
            </a:r>
            <a:r>
              <a:rPr lang="en-US" altLang="en-US" sz="3200" b="0" dirty="0">
                <a:latin typeface="+mn-lt"/>
              </a:rPr>
              <a:t>Useful command line parser that contains</a:t>
            </a:r>
            <a:endParaRPr lang="en-US" altLang="en-US" sz="3600" b="0" dirty="0">
              <a:latin typeface="+mn-lt"/>
            </a:endParaRPr>
          </a:p>
          <a:p>
            <a:pPr marL="266700" indent="266700">
              <a:buClrTx/>
              <a:buFont typeface="Arial" panose="020B0604020202020204" pitchFamily="34" charset="0"/>
              <a:buChar char="•"/>
            </a:pPr>
            <a:r>
              <a:rPr lang="en-US" altLang="en-US" sz="3600" dirty="0">
                <a:latin typeface="+mn-lt"/>
              </a:rPr>
              <a:t> 	</a:t>
            </a:r>
            <a:r>
              <a:rPr lang="en-US" altLang="en-US" sz="3200" b="0" dirty="0">
                <a:solidFill>
                  <a:srgbClr val="7030A0"/>
                </a:solidFill>
                <a:latin typeface="+mn-lt"/>
              </a:rPr>
              <a:t>An “Option” object, which acts as a </a:t>
            </a:r>
            <a:r>
              <a:rPr lang="en-US" altLang="en-US" sz="3200" dirty="0">
                <a:solidFill>
                  <a:srgbClr val="7030A0"/>
                </a:solidFill>
                <a:latin typeface="+mn-lt"/>
              </a:rPr>
              <a:t>field/setter </a:t>
            </a:r>
            <a:r>
              <a:rPr lang="en-US" altLang="en-US" sz="3200" b="0" dirty="0">
                <a:solidFill>
                  <a:srgbClr val="7030A0"/>
                </a:solidFill>
                <a:latin typeface="+mn-lt"/>
              </a:rPr>
              <a:t>that receives a command line </a:t>
            </a:r>
            <a:r>
              <a:rPr lang="en-US" altLang="en-US" sz="3600" dirty="0">
                <a:solidFill>
                  <a:srgbClr val="7030A0"/>
                </a:solidFill>
                <a:latin typeface="+mn-lt"/>
              </a:rPr>
              <a:t>switch value.</a:t>
            </a:r>
          </a:p>
          <a:p>
            <a:pPr marL="266700" indent="266700">
              <a:buClrTx/>
              <a:buFont typeface="Arial" panose="020B0604020202020204" pitchFamily="34" charset="0"/>
              <a:buChar char="•"/>
            </a:pPr>
            <a:endParaRPr lang="en-US" altLang="en-US" sz="3266" dirty="0"/>
          </a:p>
          <a:p>
            <a:pPr algn="ctr">
              <a:buClrTx/>
              <a:buFontTx/>
              <a:buNone/>
            </a:pPr>
            <a:endParaRPr lang="en-US" altLang="en-US" sz="3266" dirty="0"/>
          </a:p>
        </p:txBody>
      </p:sp>
      <p:sp>
        <p:nvSpPr>
          <p:cNvPr id="2" name="Slide Number Placeholder 1">
            <a:extLst>
              <a:ext uri="{FF2B5EF4-FFF2-40B4-BE49-F238E27FC236}">
                <a16:creationId xmlns:a16="http://schemas.microsoft.com/office/drawing/2014/main" id="{33A3F0A6-7561-41A2-8271-5A67A85D8036}"/>
              </a:ext>
            </a:extLst>
          </p:cNvPr>
          <p:cNvSpPr>
            <a:spLocks noGrp="1"/>
          </p:cNvSpPr>
          <p:nvPr>
            <p:ph type="sldNum" sz="quarter" idx="12"/>
          </p:nvPr>
        </p:nvSpPr>
        <p:spPr/>
        <p:txBody>
          <a:bodyPr/>
          <a:lstStyle/>
          <a:p>
            <a:pPr>
              <a:defRPr/>
            </a:pPr>
            <a:fld id="{92293535-583A-4C7E-B683-33983836B498}" type="slidenum">
              <a:rPr lang="en-US" smtClean="0"/>
              <a:pPr>
                <a:defRPr/>
              </a:pPr>
              <a:t>79</a:t>
            </a:fld>
            <a:endParaRPr lang="en-US"/>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8C38F474-DC66-4A56-ACAD-3858C6F2D9D0}"/>
              </a:ext>
            </a:extLst>
          </p:cNvPr>
          <p:cNvSpPr>
            <a:spLocks noGrp="1"/>
          </p:cNvSpPr>
          <p:nvPr>
            <p:ph type="title"/>
          </p:nvPr>
        </p:nvSpPr>
        <p:spPr/>
        <p:txBody>
          <a:bodyPr/>
          <a:lstStyle/>
          <a:p>
            <a:r>
              <a:rPr lang="en-US" altLang="en-US"/>
              <a:t>Uniqueness 4: Security</a:t>
            </a:r>
          </a:p>
        </p:txBody>
      </p:sp>
      <p:sp>
        <p:nvSpPr>
          <p:cNvPr id="19459" name="Content Placeholder 2">
            <a:extLst>
              <a:ext uri="{FF2B5EF4-FFF2-40B4-BE49-F238E27FC236}">
                <a16:creationId xmlns:a16="http://schemas.microsoft.com/office/drawing/2014/main" id="{AAEF3146-6124-4291-9C5F-55A7CC184C4B}"/>
              </a:ext>
            </a:extLst>
          </p:cNvPr>
          <p:cNvSpPr>
            <a:spLocks noGrp="1"/>
          </p:cNvSpPr>
          <p:nvPr>
            <p:ph idx="1"/>
          </p:nvPr>
        </p:nvSpPr>
        <p:spPr/>
        <p:txBody>
          <a:bodyPr/>
          <a:lstStyle/>
          <a:p>
            <a:r>
              <a:rPr lang="en-US" altLang="en-US" dirty="0"/>
              <a:t>Cross Site Scripting (XSS)</a:t>
            </a:r>
          </a:p>
          <a:p>
            <a:pPr lvl="1"/>
            <a:r>
              <a:rPr lang="en-US" altLang="en-US" dirty="0"/>
              <a:t>The untrusted input is used to construct dynamic HTML pages.</a:t>
            </a:r>
          </a:p>
          <a:p>
            <a:pPr lvl="1"/>
            <a:r>
              <a:rPr lang="en-US" altLang="en-US" dirty="0"/>
              <a:t>The malicious JS injected executes in victim’s browser</a:t>
            </a:r>
          </a:p>
          <a:p>
            <a:pPr lvl="1"/>
            <a:r>
              <a:rPr lang="en-US" altLang="en-US" dirty="0"/>
              <a:t>The malicious JS can steal sensitive info</a:t>
            </a:r>
          </a:p>
          <a:p>
            <a:pPr lvl="1"/>
            <a:endParaRPr lang="en-US" altLang="en-US" dirty="0"/>
          </a:p>
          <a:p>
            <a:r>
              <a:rPr lang="en-US" altLang="en-US" dirty="0"/>
              <a:t>Solution: </a:t>
            </a:r>
            <a:r>
              <a:rPr lang="en-US" altLang="en-US" dirty="0">
                <a:solidFill>
                  <a:srgbClr val="FF5050"/>
                </a:solidFill>
              </a:rPr>
              <a:t>Never trust user inputs</a:t>
            </a:r>
          </a:p>
          <a:p>
            <a:r>
              <a:rPr lang="en-US" altLang="en-US" b="1" dirty="0">
                <a:solidFill>
                  <a:srgbClr val="FF0066"/>
                </a:solidFill>
              </a:rPr>
              <a:t>Design test cases to simulate attacks.</a:t>
            </a:r>
          </a:p>
          <a:p>
            <a:endParaRPr lang="en-US" altLang="en-US" b="1" dirty="0">
              <a:solidFill>
                <a:srgbClr val="FF0066"/>
              </a:solidFill>
            </a:endParaRPr>
          </a:p>
        </p:txBody>
      </p:sp>
      <p:sp>
        <p:nvSpPr>
          <p:cNvPr id="2" name="Slide Number Placeholder 1">
            <a:extLst>
              <a:ext uri="{FF2B5EF4-FFF2-40B4-BE49-F238E27FC236}">
                <a16:creationId xmlns:a16="http://schemas.microsoft.com/office/drawing/2014/main" id="{55DF536C-5419-4EE0-862F-023FD1D61066}"/>
              </a:ext>
            </a:extLst>
          </p:cNvPr>
          <p:cNvSpPr>
            <a:spLocks noGrp="1"/>
          </p:cNvSpPr>
          <p:nvPr>
            <p:ph type="sldNum" sz="quarter" idx="12"/>
          </p:nvPr>
        </p:nvSpPr>
        <p:spPr/>
        <p:txBody>
          <a:bodyPr/>
          <a:lstStyle/>
          <a:p>
            <a:pPr>
              <a:defRPr/>
            </a:pPr>
            <a:fld id="{62EB0AC8-263E-4BC2-8316-EF38483797F6}" type="slidenum">
              <a:rPr lang="en-US" smtClean="0"/>
              <a:pPr>
                <a:defRPr/>
              </a:pPr>
              <a:t>8</a:t>
            </a:fld>
            <a:endParaRPr lang="en-US"/>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1F5-4E76-B15C-BCDF-D385479BE200}"/>
              </a:ext>
            </a:extLst>
          </p:cNvPr>
          <p:cNvSpPr txBox="1">
            <a:spLocks/>
          </p:cNvSpPr>
          <p:nvPr/>
        </p:nvSpPr>
        <p:spPr>
          <a:xfrm>
            <a:off x="120073" y="115842"/>
            <a:ext cx="8774545" cy="48452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300" dirty="0"/>
              <a:t>User Interface (UI) functional tests</a:t>
            </a:r>
          </a:p>
        </p:txBody>
      </p:sp>
      <p:sp>
        <p:nvSpPr>
          <p:cNvPr id="3" name="Content Placeholder 2">
            <a:extLst>
              <a:ext uri="{FF2B5EF4-FFF2-40B4-BE49-F238E27FC236}">
                <a16:creationId xmlns:a16="http://schemas.microsoft.com/office/drawing/2014/main" id="{DBCF2128-A4BC-23DD-D54D-B827C86F1792}"/>
              </a:ext>
            </a:extLst>
          </p:cNvPr>
          <p:cNvSpPr txBox="1">
            <a:spLocks/>
          </p:cNvSpPr>
          <p:nvPr/>
        </p:nvSpPr>
        <p:spPr>
          <a:xfrm>
            <a:off x="120073" y="873218"/>
            <a:ext cx="8774545" cy="586894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0" noProof="1"/>
              <a:t>Run on an actual browser </a:t>
            </a:r>
            <a:endParaRPr lang="fa-IR" b="0" noProof="1"/>
          </a:p>
          <a:p>
            <a:pPr algn="just"/>
            <a:r>
              <a:rPr lang="en-US" b="0" noProof="1"/>
              <a:t>Mimic the</a:t>
            </a:r>
            <a:r>
              <a:rPr lang="fa-IR" b="0" noProof="1"/>
              <a:t> </a:t>
            </a:r>
            <a:r>
              <a:rPr lang="en-US" b="0" noProof="1"/>
              <a:t>user actions in the</a:t>
            </a:r>
            <a:r>
              <a:rPr lang="fa-IR" b="0" noProof="1"/>
              <a:t> </a:t>
            </a:r>
            <a:r>
              <a:rPr lang="en-US" b="0" noProof="1"/>
              <a:t>application</a:t>
            </a:r>
            <a:r>
              <a:rPr lang="fa-IR" b="0" noProof="1"/>
              <a:t>.</a:t>
            </a:r>
          </a:p>
          <a:p>
            <a:pPr algn="just"/>
            <a:r>
              <a:rPr lang="en-US" b="0" dirty="0"/>
              <a:t>Give tester feedbacks on the</a:t>
            </a:r>
            <a:r>
              <a:rPr lang="fa-IR" b="0" dirty="0"/>
              <a:t> </a:t>
            </a:r>
            <a:r>
              <a:rPr lang="en-US" b="0" dirty="0"/>
              <a:t>integration between</a:t>
            </a:r>
            <a:r>
              <a:rPr lang="fa-IR" b="0" dirty="0"/>
              <a:t> </a:t>
            </a:r>
            <a:r>
              <a:rPr lang="en-US" b="0" dirty="0"/>
              <a:t>multiple components</a:t>
            </a:r>
          </a:p>
          <a:p>
            <a:pPr lvl="1" algn="just"/>
            <a:r>
              <a:rPr lang="en-US" b="0" dirty="0"/>
              <a:t>Services, the UI, and the DB. </a:t>
            </a:r>
            <a:endParaRPr lang="fa-IR" b="0" dirty="0"/>
          </a:p>
          <a:p>
            <a:pPr algn="just"/>
            <a:r>
              <a:rPr lang="en-US" b="0" dirty="0"/>
              <a:t>Are </a:t>
            </a:r>
            <a:r>
              <a:rPr lang="en-US" b="0" dirty="0">
                <a:solidFill>
                  <a:srgbClr val="FF5050"/>
                </a:solidFill>
              </a:rPr>
              <a:t>macro-level </a:t>
            </a:r>
            <a:endParaRPr lang="fa-IR" b="0" dirty="0">
              <a:solidFill>
                <a:srgbClr val="FF5050"/>
              </a:solidFill>
            </a:endParaRPr>
          </a:p>
          <a:p>
            <a:pPr algn="just"/>
            <a:r>
              <a:rPr lang="en-US" b="0" dirty="0"/>
              <a:t>Focus on validating all</a:t>
            </a:r>
            <a:r>
              <a:rPr lang="fa-IR" b="0" dirty="0"/>
              <a:t> </a:t>
            </a:r>
            <a:r>
              <a:rPr lang="en-US" b="0" dirty="0"/>
              <a:t>the </a:t>
            </a:r>
            <a:r>
              <a:rPr lang="en-US" b="0" dirty="0">
                <a:solidFill>
                  <a:srgbClr val="FF0000"/>
                </a:solidFill>
              </a:rPr>
              <a:t>critical user flows</a:t>
            </a:r>
          </a:p>
          <a:p>
            <a:pPr lvl="1" algn="just"/>
            <a:r>
              <a:rPr lang="en-US" b="0" dirty="0"/>
              <a:t>One example of a critical user flow in the ecommerce application is searching for a product, adding the product to the cart, paying for the product, and getting an order confirmation. </a:t>
            </a:r>
          </a:p>
          <a:p>
            <a:pPr algn="just"/>
            <a:endParaRPr lang="fa-IR" b="0" noProof="1"/>
          </a:p>
          <a:p>
            <a:endParaRPr lang="fa-IR" sz="2100" noProof="1"/>
          </a:p>
        </p:txBody>
      </p:sp>
      <p:sp>
        <p:nvSpPr>
          <p:cNvPr id="4" name="Slide Number Placeholder 3">
            <a:extLst>
              <a:ext uri="{FF2B5EF4-FFF2-40B4-BE49-F238E27FC236}">
                <a16:creationId xmlns:a16="http://schemas.microsoft.com/office/drawing/2014/main" id="{C668F100-A4EC-479C-84A0-20CCAF90D05F}"/>
              </a:ext>
            </a:extLst>
          </p:cNvPr>
          <p:cNvSpPr>
            <a:spLocks noGrp="1"/>
          </p:cNvSpPr>
          <p:nvPr>
            <p:ph type="sldNum" sz="quarter" idx="12"/>
          </p:nvPr>
        </p:nvSpPr>
        <p:spPr/>
        <p:txBody>
          <a:bodyPr/>
          <a:lstStyle/>
          <a:p>
            <a:pPr>
              <a:defRPr/>
            </a:pPr>
            <a:fld id="{92293535-583A-4C7E-B683-33983836B498}" type="slidenum">
              <a:rPr lang="en-US" smtClean="0"/>
              <a:pPr>
                <a:defRPr/>
              </a:pPr>
              <a:t>9</a:t>
            </a:fld>
            <a:endParaRPr lang="en-US"/>
          </a:p>
        </p:txBody>
      </p:sp>
    </p:spTree>
    <p:extLst>
      <p:ext uri="{BB962C8B-B14F-4D97-AF65-F5344CB8AC3E}">
        <p14:creationId xmlns:p14="http://schemas.microsoft.com/office/powerpoint/2010/main" val="2098495736"/>
      </p:ext>
    </p:extLst>
  </p:cSld>
  <p:clrMapOvr>
    <a:masterClrMapping/>
  </p:clrMapOvr>
  <p:transition spd="med"/>
</p:sld>
</file>

<file path=ppt/theme/theme1.xml><?xml version="1.0" encoding="utf-8"?>
<a:theme xmlns:a="http://schemas.openxmlformats.org/drawingml/2006/main" name="intro">
  <a:themeElements>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buntu_GillSans">
      <a:majorFont>
        <a:latin typeface="Ubuntu"/>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000" b="1" i="0" u="none" strike="noStrike" cap="none" normalizeH="0" baseline="0" smtClean="0">
            <a:ln>
              <a:noFill/>
            </a:ln>
            <a:solidFill>
              <a:srgbClr val="FAFD00"/>
            </a:solidFill>
            <a:effectLst/>
            <a:latin typeface="Times New Roman" pitchFamily="18" charset="0"/>
          </a:defRPr>
        </a:defPPr>
      </a:lstStyle>
    </a:lnDef>
  </a:objectDefaults>
  <a:extraClrSchemeLst>
    <a:extraClrScheme>
      <a:clrScheme name="intro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intro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intro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intro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intro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intro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intro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a:\intro.ppt</Template>
  <TotalTime>1208</TotalTime>
  <Pages>49</Pages>
  <Words>5410</Words>
  <Application>Microsoft Office PowerPoint</Application>
  <PresentationFormat>On-screen Show (4:3)</PresentationFormat>
  <Paragraphs>841</Paragraphs>
  <Slides>79</Slides>
  <Notes>39</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79</vt:i4>
      </vt:variant>
    </vt:vector>
  </HeadingPairs>
  <TitlesOfParts>
    <vt:vector size="91" baseType="lpstr">
      <vt:lpstr>Arial</vt:lpstr>
      <vt:lpstr>Calibri</vt:lpstr>
      <vt:lpstr>Comic Sans MS</vt:lpstr>
      <vt:lpstr>Courier New</vt:lpstr>
      <vt:lpstr>DejaVu Sans</vt:lpstr>
      <vt:lpstr>Gill Sans MT</vt:lpstr>
      <vt:lpstr>Google Sans</vt:lpstr>
      <vt:lpstr>Times New Roman</vt:lpstr>
      <vt:lpstr>Ubuntu</vt:lpstr>
      <vt:lpstr>Verdana</vt:lpstr>
      <vt:lpstr>Wingdings</vt:lpstr>
      <vt:lpstr>intro</vt:lpstr>
      <vt:lpstr>Introduction to Software Testing  Lecture 11   Testing GUI Applications </vt:lpstr>
      <vt:lpstr>What is GUI Testing</vt:lpstr>
      <vt:lpstr>Uniqueness 1: Heterogeneous system</vt:lpstr>
      <vt:lpstr>Uniqueness 2: Dynamic pages</vt:lpstr>
      <vt:lpstr>Uniqueness 3: Performance</vt:lpstr>
      <vt:lpstr>Uniqueness 4: Security</vt:lpstr>
      <vt:lpstr>Uniqueness 4: Security</vt:lpstr>
      <vt:lpstr>Uniqueness 4: Security</vt:lpstr>
      <vt:lpstr>PowerPoint Presentation</vt:lpstr>
      <vt:lpstr>PowerPoint Presentation</vt:lpstr>
      <vt:lpstr>PowerPoint Presentation</vt:lpstr>
      <vt:lpstr>PowerPoint Presentation</vt:lpstr>
      <vt:lpstr>PowerPoint Presentation</vt:lpstr>
      <vt:lpstr>PowerPoint Presentation</vt:lpstr>
      <vt:lpstr>Test automation</vt:lpstr>
      <vt:lpstr>Test from the front end</vt:lpstr>
      <vt:lpstr>Good things of testing from the front end</vt:lpstr>
      <vt:lpstr>PowerPoint Presentation</vt:lpstr>
      <vt:lpstr>What Selenium can do</vt:lpstr>
      <vt:lpstr>PowerPoint Presentation</vt:lpstr>
      <vt:lpstr>GUI Test Automation Tools</vt:lpstr>
      <vt:lpstr>GUI Test Automation Tools</vt:lpstr>
      <vt:lpstr>PowerPoint Presentation</vt:lpstr>
      <vt:lpstr>PowerPoint Presentation</vt:lpstr>
      <vt:lpstr>PowerPoint Presentation</vt:lpstr>
      <vt:lpstr>Selenium IDE test cases</vt:lpstr>
      <vt:lpstr>How to record/replay with Selenium IDE</vt:lpstr>
      <vt:lpstr>Limitation of Selenium IDE</vt:lpstr>
      <vt:lpstr>PowerPoint Presentation</vt:lpstr>
      <vt:lpstr>Selenium WebDriver (Selenium 2)</vt:lpstr>
      <vt:lpstr>Selenium WebDriver</vt:lpstr>
      <vt:lpstr>PowerPoint Presentation</vt:lpstr>
      <vt:lpstr>PowerPoint Presentation</vt:lpstr>
      <vt:lpstr>Writing UI Functional Tests with Selenium</vt:lpstr>
      <vt:lpstr>How to use Selenium WebDriver</vt:lpstr>
      <vt:lpstr>PowerPoint Presentation</vt:lpstr>
      <vt:lpstr>PowerPoint Presentation</vt:lpstr>
      <vt:lpstr>Example 1: Verify page title</vt:lpstr>
      <vt:lpstr>How to locate an element</vt:lpstr>
      <vt:lpstr>Time issue</vt:lpstr>
      <vt:lpstr>Example 1: Verify page title</vt:lpstr>
      <vt:lpstr>PowerPoint Presentation</vt:lpstr>
      <vt:lpstr>PowerPoint Presentation</vt:lpstr>
      <vt:lpstr>PowerPoint Presentation</vt:lpstr>
      <vt:lpstr>GUI Testing Assignment</vt:lpstr>
      <vt:lpstr>GUI Testing Assignment</vt:lpstr>
      <vt:lpstr>GUI Testing Assignment: Part 1</vt:lpstr>
      <vt:lpstr>Part 1: requirement analysis</vt:lpstr>
      <vt:lpstr>Part 1: requirement analysis</vt:lpstr>
      <vt:lpstr>Part 1: Design testcases</vt:lpstr>
      <vt:lpstr>Part 1: Implement WebDriver Script</vt:lpstr>
      <vt:lpstr>GUI Testing Assignment: Part 2</vt:lpstr>
      <vt:lpstr>Part 2: Generate test cases</vt:lpstr>
      <vt:lpstr>GUI Testing Assignment: Part 3</vt:lpstr>
      <vt:lpstr>GUI Testing Appendix:</vt:lpstr>
      <vt:lpstr>Test automation</vt:lpstr>
      <vt:lpstr>PowerPoint Presentation</vt:lpstr>
      <vt:lpstr>Automated GUI Test data generation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George Mason Unviersity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GUI Testing  </dc:title>
  <dc:creator/>
  <cp:lastModifiedBy>Morteza Zakeri</cp:lastModifiedBy>
  <cp:revision>323</cp:revision>
  <cp:lastPrinted>1996-04-04T10:27:56Z</cp:lastPrinted>
  <dcterms:created xsi:type="dcterms:W3CDTF">1996-06-15T03:21:08Z</dcterms:created>
  <dcterms:modified xsi:type="dcterms:W3CDTF">2024-03-31T19:18:12Z</dcterms:modified>
</cp:coreProperties>
</file>